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17"/>
  </p:notesMasterIdLst>
  <p:sldIdLst>
    <p:sldId id="256" r:id="rId2"/>
    <p:sldId id="257" r:id="rId3"/>
    <p:sldId id="259" r:id="rId4"/>
    <p:sldId id="260" r:id="rId5"/>
    <p:sldId id="262" r:id="rId6"/>
    <p:sldId id="264" r:id="rId7"/>
    <p:sldId id="345" r:id="rId8"/>
    <p:sldId id="298" r:id="rId9"/>
    <p:sldId id="266" r:id="rId10"/>
    <p:sldId id="267" r:id="rId11"/>
    <p:sldId id="278" r:id="rId12"/>
    <p:sldId id="344" r:id="rId13"/>
    <p:sldId id="288" r:id="rId14"/>
    <p:sldId id="282" r:id="rId15"/>
    <p:sldId id="299" r:id="rId16"/>
  </p:sldIdLst>
  <p:sldSz cx="9144000" cy="5143500" type="screen16x9"/>
  <p:notesSz cx="6858000" cy="9144000"/>
  <p:embeddedFontLst>
    <p:embeddedFont>
      <p:font typeface="Montserrat" panose="00000500000000000000" pitchFamily="2" charset="0"/>
      <p:regular r:id="rId18"/>
      <p:bold r:id="rId19"/>
      <p:italic r:id="rId20"/>
      <p:boldItalic r:id="rId21"/>
    </p:embeddedFont>
    <p:embeddedFont>
      <p:font typeface="Montserrat Medium" panose="00000600000000000000" pitchFamily="2" charset="0"/>
      <p:regular r:id="rId22"/>
      <p:bold r:id="rId23"/>
      <p:italic r:id="rId24"/>
      <p:boldItalic r:id="rId25"/>
    </p:embeddedFont>
    <p:embeddedFont>
      <p:font typeface="Playfair Display" panose="00000500000000000000" pitchFamily="2" charset="0"/>
      <p:regular r:id="rId26"/>
      <p:bold r:id="rId27"/>
      <p:italic r:id="rId28"/>
      <p:boldItalic r:id="rId29"/>
    </p:embeddedFont>
    <p:embeddedFont>
      <p:font typeface="Quicksand"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F1163D-B1FD-4CDC-ADE1-C15440373D66}">
  <a:tblStyle styleId="{8DF1163D-B1FD-4CDC-ADE1-C15440373D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970"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vana Sai Bolisetty" userId="35f6be005d2be840" providerId="LiveId" clId="{CEA0A58A-60DE-44A8-9D33-3EFA45BDCB3E}"/>
    <pc:docChg chg="undo custSel addSld modSld">
      <pc:chgData name="Bhavana Sai Bolisetty" userId="35f6be005d2be840" providerId="LiveId" clId="{CEA0A58A-60DE-44A8-9D33-3EFA45BDCB3E}" dt="2024-02-13T12:32:26.259" v="295" actId="20577"/>
      <pc:docMkLst>
        <pc:docMk/>
      </pc:docMkLst>
      <pc:sldChg chg="modSp mod">
        <pc:chgData name="Bhavana Sai Bolisetty" userId="35f6be005d2be840" providerId="LiveId" clId="{CEA0A58A-60DE-44A8-9D33-3EFA45BDCB3E}" dt="2024-02-13T12:32:26.259" v="295" actId="20577"/>
        <pc:sldMkLst>
          <pc:docMk/>
          <pc:sldMk cId="0" sldId="257"/>
        </pc:sldMkLst>
        <pc:spChg chg="mod">
          <ac:chgData name="Bhavana Sai Bolisetty" userId="35f6be005d2be840" providerId="LiveId" clId="{CEA0A58A-60DE-44A8-9D33-3EFA45BDCB3E}" dt="2024-02-13T12:32:26.259" v="295" actId="20577"/>
          <ac:spMkLst>
            <pc:docMk/>
            <pc:sldMk cId="0" sldId="257"/>
            <ac:spMk id="443" creationId="{00000000-0000-0000-0000-000000000000}"/>
          </ac:spMkLst>
        </pc:spChg>
      </pc:sldChg>
      <pc:sldChg chg="modSp mod">
        <pc:chgData name="Bhavana Sai Bolisetty" userId="35f6be005d2be840" providerId="LiveId" clId="{CEA0A58A-60DE-44A8-9D33-3EFA45BDCB3E}" dt="2024-02-13T12:23:08.725" v="244" actId="255"/>
        <pc:sldMkLst>
          <pc:docMk/>
          <pc:sldMk cId="0" sldId="259"/>
        </pc:sldMkLst>
        <pc:spChg chg="mod">
          <ac:chgData name="Bhavana Sai Bolisetty" userId="35f6be005d2be840" providerId="LiveId" clId="{CEA0A58A-60DE-44A8-9D33-3EFA45BDCB3E}" dt="2024-02-13T12:23:08.725" v="244" actId="255"/>
          <ac:spMkLst>
            <pc:docMk/>
            <pc:sldMk cId="0" sldId="259"/>
            <ac:spMk id="36" creationId="{3426BB16-A9AA-BB60-DED1-0BF435423AA8}"/>
          </ac:spMkLst>
        </pc:spChg>
      </pc:sldChg>
      <pc:sldChg chg="modSp mod">
        <pc:chgData name="Bhavana Sai Bolisetty" userId="35f6be005d2be840" providerId="LiveId" clId="{CEA0A58A-60DE-44A8-9D33-3EFA45BDCB3E}" dt="2024-02-12T16:54:44.041" v="0" actId="14100"/>
        <pc:sldMkLst>
          <pc:docMk/>
          <pc:sldMk cId="0" sldId="260"/>
        </pc:sldMkLst>
        <pc:spChg chg="mod">
          <ac:chgData name="Bhavana Sai Bolisetty" userId="35f6be005d2be840" providerId="LiveId" clId="{CEA0A58A-60DE-44A8-9D33-3EFA45BDCB3E}" dt="2024-02-12T16:54:44.041" v="0" actId="14100"/>
          <ac:spMkLst>
            <pc:docMk/>
            <pc:sldMk cId="0" sldId="260"/>
            <ac:spMk id="498" creationId="{00000000-0000-0000-0000-000000000000}"/>
          </ac:spMkLst>
        </pc:spChg>
      </pc:sldChg>
      <pc:sldChg chg="modSp mod">
        <pc:chgData name="Bhavana Sai Bolisetty" userId="35f6be005d2be840" providerId="LiveId" clId="{CEA0A58A-60DE-44A8-9D33-3EFA45BDCB3E}" dt="2024-02-13T11:33:43.569" v="124" actId="20577"/>
        <pc:sldMkLst>
          <pc:docMk/>
          <pc:sldMk cId="0" sldId="262"/>
        </pc:sldMkLst>
        <pc:spChg chg="mod">
          <ac:chgData name="Bhavana Sai Bolisetty" userId="35f6be005d2be840" providerId="LiveId" clId="{CEA0A58A-60DE-44A8-9D33-3EFA45BDCB3E}" dt="2024-02-13T11:33:43.569" v="124" actId="20577"/>
          <ac:spMkLst>
            <pc:docMk/>
            <pc:sldMk cId="0" sldId="262"/>
            <ac:spMk id="511" creationId="{00000000-0000-0000-0000-000000000000}"/>
          </ac:spMkLst>
        </pc:spChg>
      </pc:sldChg>
      <pc:sldChg chg="modSp mod">
        <pc:chgData name="Bhavana Sai Bolisetty" userId="35f6be005d2be840" providerId="LiveId" clId="{CEA0A58A-60DE-44A8-9D33-3EFA45BDCB3E}" dt="2024-02-13T11:38:45.770" v="134" actId="14100"/>
        <pc:sldMkLst>
          <pc:docMk/>
          <pc:sldMk cId="0" sldId="264"/>
        </pc:sldMkLst>
        <pc:spChg chg="mod">
          <ac:chgData name="Bhavana Sai Bolisetty" userId="35f6be005d2be840" providerId="LiveId" clId="{CEA0A58A-60DE-44A8-9D33-3EFA45BDCB3E}" dt="2024-02-13T11:38:45.770" v="134" actId="14100"/>
          <ac:spMkLst>
            <pc:docMk/>
            <pc:sldMk cId="0" sldId="264"/>
            <ac:spMk id="534" creationId="{00000000-0000-0000-0000-000000000000}"/>
          </ac:spMkLst>
        </pc:spChg>
      </pc:sldChg>
      <pc:sldChg chg="modSp">
        <pc:chgData name="Bhavana Sai Bolisetty" userId="35f6be005d2be840" providerId="LiveId" clId="{CEA0A58A-60DE-44A8-9D33-3EFA45BDCB3E}" dt="2024-02-13T11:52:09.209" v="227" actId="255"/>
        <pc:sldMkLst>
          <pc:docMk/>
          <pc:sldMk cId="0" sldId="266"/>
        </pc:sldMkLst>
        <pc:spChg chg="mod">
          <ac:chgData name="Bhavana Sai Bolisetty" userId="35f6be005d2be840" providerId="LiveId" clId="{CEA0A58A-60DE-44A8-9D33-3EFA45BDCB3E}" dt="2024-02-13T11:52:09.209" v="227" actId="255"/>
          <ac:spMkLst>
            <pc:docMk/>
            <pc:sldMk cId="0" sldId="266"/>
            <ac:spMk id="549" creationId="{00000000-0000-0000-0000-000000000000}"/>
          </ac:spMkLst>
        </pc:spChg>
      </pc:sldChg>
      <pc:sldChg chg="addSp delSp modSp mod">
        <pc:chgData name="Bhavana Sai Bolisetty" userId="35f6be005d2be840" providerId="LiveId" clId="{CEA0A58A-60DE-44A8-9D33-3EFA45BDCB3E}" dt="2024-02-13T12:15:36.827" v="231" actId="255"/>
        <pc:sldMkLst>
          <pc:docMk/>
          <pc:sldMk cId="2760209843" sldId="298"/>
        </pc:sldMkLst>
        <pc:spChg chg="mod">
          <ac:chgData name="Bhavana Sai Bolisetty" userId="35f6be005d2be840" providerId="LiveId" clId="{CEA0A58A-60DE-44A8-9D33-3EFA45BDCB3E}" dt="2024-02-13T12:15:36.827" v="231" actId="255"/>
          <ac:spMkLst>
            <pc:docMk/>
            <pc:sldMk cId="2760209843" sldId="298"/>
            <ac:spMk id="1754" creationId="{A4F89EBC-73B4-2646-C55B-C6BFAB690671}"/>
          </ac:spMkLst>
        </pc:spChg>
        <pc:picChg chg="add del mod">
          <ac:chgData name="Bhavana Sai Bolisetty" userId="35f6be005d2be840" providerId="LiveId" clId="{CEA0A58A-60DE-44A8-9D33-3EFA45BDCB3E}" dt="2024-02-13T12:13:27.067" v="228" actId="478"/>
          <ac:picMkLst>
            <pc:docMk/>
            <pc:sldMk cId="2760209843" sldId="298"/>
            <ac:picMk id="2" creationId="{747502D1-14CB-A42D-04F5-B755DD6AF849}"/>
          </ac:picMkLst>
        </pc:picChg>
      </pc:sldChg>
      <pc:sldChg chg="addSp delSp modSp mod">
        <pc:chgData name="Bhavana Sai Bolisetty" userId="35f6be005d2be840" providerId="LiveId" clId="{CEA0A58A-60DE-44A8-9D33-3EFA45BDCB3E}" dt="2024-02-13T11:43:29.568" v="157" actId="12"/>
        <pc:sldMkLst>
          <pc:docMk/>
          <pc:sldMk cId="2259623296" sldId="344"/>
        </pc:sldMkLst>
        <pc:spChg chg="mod">
          <ac:chgData name="Bhavana Sai Bolisetty" userId="35f6be005d2be840" providerId="LiveId" clId="{CEA0A58A-60DE-44A8-9D33-3EFA45BDCB3E}" dt="2024-02-13T11:29:54.879" v="109" actId="14100"/>
          <ac:spMkLst>
            <pc:docMk/>
            <pc:sldMk cId="2259623296" sldId="344"/>
            <ac:spMk id="2" creationId="{F1605E25-2369-AB8A-9AAB-5B9E05DF4C7C}"/>
          </ac:spMkLst>
        </pc:spChg>
        <pc:spChg chg="mod">
          <ac:chgData name="Bhavana Sai Bolisetty" userId="35f6be005d2be840" providerId="LiveId" clId="{CEA0A58A-60DE-44A8-9D33-3EFA45BDCB3E}" dt="2024-02-13T11:30:12.058" v="111" actId="14100"/>
          <ac:spMkLst>
            <pc:docMk/>
            <pc:sldMk cId="2259623296" sldId="344"/>
            <ac:spMk id="3" creationId="{965AAE34-E294-345C-5A25-8D69E22F146B}"/>
          </ac:spMkLst>
        </pc:spChg>
        <pc:spChg chg="add del mod">
          <ac:chgData name="Bhavana Sai Bolisetty" userId="35f6be005d2be840" providerId="LiveId" clId="{CEA0A58A-60DE-44A8-9D33-3EFA45BDCB3E}" dt="2024-02-13T11:30:35.986" v="114"/>
          <ac:spMkLst>
            <pc:docMk/>
            <pc:sldMk cId="2259623296" sldId="344"/>
            <ac:spMk id="4" creationId="{25996EE9-BA92-6BD0-7126-35EC470D3A05}"/>
          </ac:spMkLst>
        </pc:spChg>
        <pc:spChg chg="add mod">
          <ac:chgData name="Bhavana Sai Bolisetty" userId="35f6be005d2be840" providerId="LiveId" clId="{CEA0A58A-60DE-44A8-9D33-3EFA45BDCB3E}" dt="2024-02-13T11:43:29.568" v="157" actId="12"/>
          <ac:spMkLst>
            <pc:docMk/>
            <pc:sldMk cId="2259623296" sldId="344"/>
            <ac:spMk id="6" creationId="{AC6DC580-47CA-B921-C11C-27DC41427EB4}"/>
          </ac:spMkLst>
        </pc:spChg>
        <pc:picChg chg="mod">
          <ac:chgData name="Bhavana Sai Bolisetty" userId="35f6be005d2be840" providerId="LiveId" clId="{CEA0A58A-60DE-44A8-9D33-3EFA45BDCB3E}" dt="2024-02-13T11:25:39.679" v="55" actId="1076"/>
          <ac:picMkLst>
            <pc:docMk/>
            <pc:sldMk cId="2259623296" sldId="344"/>
            <ac:picMk id="5" creationId="{08DDDA7A-94B6-0FDC-7C3A-A5C6C05EB421}"/>
          </ac:picMkLst>
        </pc:picChg>
      </pc:sldChg>
      <pc:sldChg chg="addSp delSp modSp new mod">
        <pc:chgData name="Bhavana Sai Bolisetty" userId="35f6be005d2be840" providerId="LiveId" clId="{CEA0A58A-60DE-44A8-9D33-3EFA45BDCB3E}" dt="2024-02-13T12:20:38.425" v="243" actId="14100"/>
        <pc:sldMkLst>
          <pc:docMk/>
          <pc:sldMk cId="101813426" sldId="345"/>
        </pc:sldMkLst>
        <pc:spChg chg="del">
          <ac:chgData name="Bhavana Sai Bolisetty" userId="35f6be005d2be840" providerId="LiveId" clId="{CEA0A58A-60DE-44A8-9D33-3EFA45BDCB3E}" dt="2024-02-13T12:19:20.777" v="233" actId="478"/>
          <ac:spMkLst>
            <pc:docMk/>
            <pc:sldMk cId="101813426" sldId="345"/>
            <ac:spMk id="2" creationId="{9BFFEE24-2853-F68B-9281-871377B14D47}"/>
          </ac:spMkLst>
        </pc:spChg>
        <pc:spChg chg="del">
          <ac:chgData name="Bhavana Sai Bolisetty" userId="35f6be005d2be840" providerId="LiveId" clId="{CEA0A58A-60DE-44A8-9D33-3EFA45BDCB3E}" dt="2024-02-13T12:19:24.795" v="234" actId="478"/>
          <ac:spMkLst>
            <pc:docMk/>
            <pc:sldMk cId="101813426" sldId="345"/>
            <ac:spMk id="3" creationId="{E20356A0-837E-D0B7-45DF-94C43439DB61}"/>
          </ac:spMkLst>
        </pc:spChg>
        <pc:picChg chg="add del">
          <ac:chgData name="Bhavana Sai Bolisetty" userId="35f6be005d2be840" providerId="LiveId" clId="{CEA0A58A-60DE-44A8-9D33-3EFA45BDCB3E}" dt="2024-02-13T12:19:40.834" v="236" actId="478"/>
          <ac:picMkLst>
            <pc:docMk/>
            <pc:sldMk cId="101813426" sldId="345"/>
            <ac:picMk id="5" creationId="{F128C64B-08F6-CAB0-9559-8B8071EF25F8}"/>
          </ac:picMkLst>
        </pc:picChg>
        <pc:picChg chg="add mod">
          <ac:chgData name="Bhavana Sai Bolisetty" userId="35f6be005d2be840" providerId="LiveId" clId="{CEA0A58A-60DE-44A8-9D33-3EFA45BDCB3E}" dt="2024-02-13T12:20:38.425" v="243" actId="14100"/>
          <ac:picMkLst>
            <pc:docMk/>
            <pc:sldMk cId="101813426" sldId="345"/>
            <ac:picMk id="6" creationId="{EB88F274-5DC5-75D3-BC40-8C2F240EC246}"/>
          </ac:picMkLst>
        </pc:picChg>
      </pc:sldChg>
    </pc:docChg>
  </pc:docChgLst>
</pc:chgInfo>
</file>

<file path=ppt/media/image1.jpg>
</file>

<file path=ppt/media/image2.jp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9f3cfcb535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9f3cfcb535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137874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116df5c0f9c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116df5c0f9c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3"/>
        <p:cNvGrpSpPr/>
        <p:nvPr/>
      </p:nvGrpSpPr>
      <p:grpSpPr>
        <a:xfrm>
          <a:off x="0" y="0"/>
          <a:ext cx="0" cy="0"/>
          <a:chOff x="0" y="0"/>
          <a:chExt cx="0" cy="0"/>
        </a:xfrm>
      </p:grpSpPr>
      <p:sp>
        <p:nvSpPr>
          <p:cNvPr id="1304" name="Google Shape;1304;g116df5c0f9c_0_2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5" name="Google Shape;1305;g116df5c0f9c_0_2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116df5c0f9c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116df5c0f9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9f3cfcb535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9f3cfcb53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16df5c0f9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116df5c0f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163723294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163723294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16df5c0f9c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16df5c0f9c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9f3cfcb535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9f3cfcb535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a:extLst>
            <a:ext uri="{FF2B5EF4-FFF2-40B4-BE49-F238E27FC236}">
              <a16:creationId xmlns:a16="http://schemas.microsoft.com/office/drawing/2014/main" id="{51B3F6DE-0467-D79E-48A5-ECAC52A2B5B9}"/>
            </a:ext>
          </a:extLst>
        </p:cNvPr>
        <p:cNvGrpSpPr/>
        <p:nvPr/>
      </p:nvGrpSpPr>
      <p:grpSpPr>
        <a:xfrm>
          <a:off x="0" y="0"/>
          <a:ext cx="0" cy="0"/>
          <a:chOff x="0" y="0"/>
          <a:chExt cx="0" cy="0"/>
        </a:xfrm>
      </p:grpSpPr>
      <p:sp>
        <p:nvSpPr>
          <p:cNvPr id="1750" name="Google Shape;1750;g5402930dac_0_76:notes">
            <a:extLst>
              <a:ext uri="{FF2B5EF4-FFF2-40B4-BE49-F238E27FC236}">
                <a16:creationId xmlns:a16="http://schemas.microsoft.com/office/drawing/2014/main" id="{7CA05F77-57EF-5CEC-3962-E72247DBF6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5402930dac_0_76:notes">
            <a:extLst>
              <a:ext uri="{FF2B5EF4-FFF2-40B4-BE49-F238E27FC236}">
                <a16:creationId xmlns:a16="http://schemas.microsoft.com/office/drawing/2014/main" id="{FC56A908-E68E-B1E8-2186-E11928CC52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002187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16df5c0f9c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16df5c0f9c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16df5c0f9c_0_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16df5c0f9c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0" y="1124700"/>
            <a:ext cx="9144000" cy="28941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171500" y="1516975"/>
            <a:ext cx="6801000" cy="144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300"/>
              <a:buFont typeface="Playfair Display"/>
              <a:buNone/>
              <a:defRPr sz="4300" b="1">
                <a:solidFill>
                  <a:schemeClr val="lt1"/>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Font typeface="Montserrat Medium"/>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p:nvPr/>
        </p:nvSpPr>
        <p:spPr>
          <a:xfrm rot="5400000">
            <a:off x="-667200" y="375523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7092600" y="9478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7">
  <p:cSld name="CUSTOM_40">
    <p:spTree>
      <p:nvGrpSpPr>
        <p:cNvPr id="1" name="Shape 140"/>
        <p:cNvGrpSpPr/>
        <p:nvPr/>
      </p:nvGrpSpPr>
      <p:grpSpPr>
        <a:xfrm>
          <a:off x="0" y="0"/>
          <a:ext cx="0" cy="0"/>
          <a:chOff x="0" y="0"/>
          <a:chExt cx="0" cy="0"/>
        </a:xfrm>
      </p:grpSpPr>
      <p:sp>
        <p:nvSpPr>
          <p:cNvPr id="141" name="Google Shape;141;p26"/>
          <p:cNvSpPr txBox="1">
            <a:spLocks noGrp="1"/>
          </p:cNvSpPr>
          <p:nvPr>
            <p:ph type="subTitle" idx="1"/>
          </p:nvPr>
        </p:nvSpPr>
        <p:spPr>
          <a:xfrm>
            <a:off x="814425" y="2212950"/>
            <a:ext cx="4084800" cy="128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6"/>
          <p:cNvSpPr txBox="1">
            <a:spLocks noGrp="1"/>
          </p:cNvSpPr>
          <p:nvPr>
            <p:ph type="title"/>
          </p:nvPr>
        </p:nvSpPr>
        <p:spPr>
          <a:xfrm>
            <a:off x="814425" y="1641450"/>
            <a:ext cx="4084800" cy="571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sz="3200">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9">
  <p:cSld name="CUSTOM_44">
    <p:spTree>
      <p:nvGrpSpPr>
        <p:cNvPr id="1" name="Shape 147"/>
        <p:cNvGrpSpPr/>
        <p:nvPr/>
      </p:nvGrpSpPr>
      <p:grpSpPr>
        <a:xfrm>
          <a:off x="0" y="0"/>
          <a:ext cx="0" cy="0"/>
          <a:chOff x="0" y="0"/>
          <a:chExt cx="0" cy="0"/>
        </a:xfrm>
      </p:grpSpPr>
      <p:sp>
        <p:nvSpPr>
          <p:cNvPr id="148" name="Google Shape;148;p28"/>
          <p:cNvSpPr txBox="1">
            <a:spLocks noGrp="1"/>
          </p:cNvSpPr>
          <p:nvPr>
            <p:ph type="body" idx="1"/>
          </p:nvPr>
        </p:nvSpPr>
        <p:spPr>
          <a:xfrm>
            <a:off x="721950" y="1662150"/>
            <a:ext cx="4180200" cy="2403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49" name="Google Shape;149;p28"/>
          <p:cNvSpPr txBox="1">
            <a:spLocks noGrp="1"/>
          </p:cNvSpPr>
          <p:nvPr>
            <p:ph type="title"/>
          </p:nvPr>
        </p:nvSpPr>
        <p:spPr>
          <a:xfrm>
            <a:off x="725925" y="1077750"/>
            <a:ext cx="4180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0" name="Google Shape;150;p28"/>
          <p:cNvSpPr/>
          <p:nvPr/>
        </p:nvSpPr>
        <p:spPr>
          <a:xfrm rot="10800000">
            <a:off x="2257425" y="4422300"/>
            <a:ext cx="3023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1">
  <p:cSld name="CUSTOM_19">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723975" y="361950"/>
            <a:ext cx="7696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73" name="Google Shape;173;p30"/>
          <p:cNvSpPr txBox="1">
            <a:spLocks noGrp="1"/>
          </p:cNvSpPr>
          <p:nvPr>
            <p:ph type="title" idx="2" hasCustomPrompt="1"/>
          </p:nvPr>
        </p:nvSpPr>
        <p:spPr>
          <a:xfrm>
            <a:off x="781163"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4" name="Google Shape;174;p30"/>
          <p:cNvSpPr txBox="1">
            <a:spLocks noGrp="1"/>
          </p:cNvSpPr>
          <p:nvPr>
            <p:ph type="title" idx="3"/>
          </p:nvPr>
        </p:nvSpPr>
        <p:spPr>
          <a:xfrm>
            <a:off x="781163"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5" name="Google Shape;175;p30"/>
          <p:cNvSpPr txBox="1">
            <a:spLocks noGrp="1"/>
          </p:cNvSpPr>
          <p:nvPr>
            <p:ph type="title" idx="4"/>
          </p:nvPr>
        </p:nvSpPr>
        <p:spPr>
          <a:xfrm>
            <a:off x="781163"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6" name="Google Shape;176;p30"/>
          <p:cNvSpPr txBox="1">
            <a:spLocks noGrp="1"/>
          </p:cNvSpPr>
          <p:nvPr>
            <p:ph type="title" idx="5" hasCustomPrompt="1"/>
          </p:nvPr>
        </p:nvSpPr>
        <p:spPr>
          <a:xfrm>
            <a:off x="3345750"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7" name="Google Shape;177;p30"/>
          <p:cNvSpPr txBox="1">
            <a:spLocks noGrp="1"/>
          </p:cNvSpPr>
          <p:nvPr>
            <p:ph type="title" idx="6"/>
          </p:nvPr>
        </p:nvSpPr>
        <p:spPr>
          <a:xfrm>
            <a:off x="3345750"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8" name="Google Shape;178;p30"/>
          <p:cNvSpPr txBox="1">
            <a:spLocks noGrp="1"/>
          </p:cNvSpPr>
          <p:nvPr>
            <p:ph type="title" idx="7"/>
          </p:nvPr>
        </p:nvSpPr>
        <p:spPr>
          <a:xfrm>
            <a:off x="3345750"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9" name="Google Shape;179;p30"/>
          <p:cNvSpPr txBox="1">
            <a:spLocks noGrp="1"/>
          </p:cNvSpPr>
          <p:nvPr>
            <p:ph type="title" idx="8" hasCustomPrompt="1"/>
          </p:nvPr>
        </p:nvSpPr>
        <p:spPr>
          <a:xfrm>
            <a:off x="5910338" y="1192625"/>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0" name="Google Shape;180;p30"/>
          <p:cNvSpPr txBox="1">
            <a:spLocks noGrp="1"/>
          </p:cNvSpPr>
          <p:nvPr>
            <p:ph type="title" idx="9"/>
          </p:nvPr>
        </p:nvSpPr>
        <p:spPr>
          <a:xfrm>
            <a:off x="5910338" y="1695425"/>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1" name="Google Shape;181;p30"/>
          <p:cNvSpPr txBox="1">
            <a:spLocks noGrp="1"/>
          </p:cNvSpPr>
          <p:nvPr>
            <p:ph type="title" idx="13"/>
          </p:nvPr>
        </p:nvSpPr>
        <p:spPr>
          <a:xfrm>
            <a:off x="5910338" y="2080375"/>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2" name="Google Shape;182;p30"/>
          <p:cNvSpPr txBox="1">
            <a:spLocks noGrp="1"/>
          </p:cNvSpPr>
          <p:nvPr>
            <p:ph type="title" idx="14" hasCustomPrompt="1"/>
          </p:nvPr>
        </p:nvSpPr>
        <p:spPr>
          <a:xfrm>
            <a:off x="781163"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3" name="Google Shape;183;p30"/>
          <p:cNvSpPr txBox="1">
            <a:spLocks noGrp="1"/>
          </p:cNvSpPr>
          <p:nvPr>
            <p:ph type="title" idx="15"/>
          </p:nvPr>
        </p:nvSpPr>
        <p:spPr>
          <a:xfrm>
            <a:off x="781163"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4" name="Google Shape;184;p30"/>
          <p:cNvSpPr txBox="1">
            <a:spLocks noGrp="1"/>
          </p:cNvSpPr>
          <p:nvPr>
            <p:ph type="title" idx="16"/>
          </p:nvPr>
        </p:nvSpPr>
        <p:spPr>
          <a:xfrm>
            <a:off x="781163"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5" name="Google Shape;185;p30"/>
          <p:cNvSpPr txBox="1">
            <a:spLocks noGrp="1"/>
          </p:cNvSpPr>
          <p:nvPr>
            <p:ph type="title" idx="17" hasCustomPrompt="1"/>
          </p:nvPr>
        </p:nvSpPr>
        <p:spPr>
          <a:xfrm>
            <a:off x="3345750"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6" name="Google Shape;186;p30"/>
          <p:cNvSpPr txBox="1">
            <a:spLocks noGrp="1"/>
          </p:cNvSpPr>
          <p:nvPr>
            <p:ph type="title" idx="18"/>
          </p:nvPr>
        </p:nvSpPr>
        <p:spPr>
          <a:xfrm>
            <a:off x="3345750"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7" name="Google Shape;187;p30"/>
          <p:cNvSpPr txBox="1">
            <a:spLocks noGrp="1"/>
          </p:cNvSpPr>
          <p:nvPr>
            <p:ph type="title" idx="19"/>
          </p:nvPr>
        </p:nvSpPr>
        <p:spPr>
          <a:xfrm>
            <a:off x="3345750"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8" name="Google Shape;188;p30"/>
          <p:cNvSpPr txBox="1">
            <a:spLocks noGrp="1"/>
          </p:cNvSpPr>
          <p:nvPr>
            <p:ph type="title" idx="20" hasCustomPrompt="1"/>
          </p:nvPr>
        </p:nvSpPr>
        <p:spPr>
          <a:xfrm>
            <a:off x="5910325"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9" name="Google Shape;189;p30"/>
          <p:cNvSpPr txBox="1">
            <a:spLocks noGrp="1"/>
          </p:cNvSpPr>
          <p:nvPr>
            <p:ph type="title" idx="21"/>
          </p:nvPr>
        </p:nvSpPr>
        <p:spPr>
          <a:xfrm>
            <a:off x="5910324"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90" name="Google Shape;190;p30"/>
          <p:cNvSpPr txBox="1">
            <a:spLocks noGrp="1"/>
          </p:cNvSpPr>
          <p:nvPr>
            <p:ph type="title" idx="22"/>
          </p:nvPr>
        </p:nvSpPr>
        <p:spPr>
          <a:xfrm>
            <a:off x="5910325"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91" name="Google Shape;191;p30"/>
          <p:cNvSpPr/>
          <p:nvPr/>
        </p:nvSpPr>
        <p:spPr>
          <a:xfrm rot="10800000">
            <a:off x="5910325" y="0"/>
            <a:ext cx="2055300" cy="3861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rot="5400000">
            <a:off x="-856675" y="394185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31">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38" name="Google Shape;238;p36"/>
          <p:cNvSpPr txBox="1">
            <a:spLocks noGrp="1"/>
          </p:cNvSpPr>
          <p:nvPr>
            <p:ph type="title" idx="2"/>
          </p:nvPr>
        </p:nvSpPr>
        <p:spPr>
          <a:xfrm>
            <a:off x="5329763" y="19491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9" name="Google Shape;239;p36"/>
          <p:cNvSpPr txBox="1">
            <a:spLocks noGrp="1"/>
          </p:cNvSpPr>
          <p:nvPr>
            <p:ph type="title" idx="3"/>
          </p:nvPr>
        </p:nvSpPr>
        <p:spPr>
          <a:xfrm>
            <a:off x="5329775" y="23514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40" name="Google Shape;240;p36"/>
          <p:cNvSpPr txBox="1">
            <a:spLocks noGrp="1"/>
          </p:cNvSpPr>
          <p:nvPr>
            <p:ph type="title" idx="4"/>
          </p:nvPr>
        </p:nvSpPr>
        <p:spPr>
          <a:xfrm>
            <a:off x="5329763" y="33133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41" name="Google Shape;241;p36"/>
          <p:cNvSpPr txBox="1">
            <a:spLocks noGrp="1"/>
          </p:cNvSpPr>
          <p:nvPr>
            <p:ph type="title" idx="5"/>
          </p:nvPr>
        </p:nvSpPr>
        <p:spPr>
          <a:xfrm>
            <a:off x="5329775" y="37156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284"/>
        <p:cNvGrpSpPr/>
        <p:nvPr/>
      </p:nvGrpSpPr>
      <p:grpSpPr>
        <a:xfrm>
          <a:off x="0" y="0"/>
          <a:ext cx="0" cy="0"/>
          <a:chOff x="0" y="0"/>
          <a:chExt cx="0" cy="0"/>
        </a:xfrm>
      </p:grpSpPr>
      <p:sp>
        <p:nvSpPr>
          <p:cNvPr id="285" name="Google Shape;285;p4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6" name="Google Shape;286;p41"/>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410"/>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3_1">
    <p:spTree>
      <p:nvGrpSpPr>
        <p:cNvPr id="1" name="Shape 411"/>
        <p:cNvGrpSpPr/>
        <p:nvPr/>
      </p:nvGrpSpPr>
      <p:grpSpPr>
        <a:xfrm>
          <a:off x="0" y="0"/>
          <a:ext cx="0" cy="0"/>
          <a:chOff x="0" y="0"/>
          <a:chExt cx="0" cy="0"/>
        </a:xfrm>
      </p:grpSpPr>
      <p:sp>
        <p:nvSpPr>
          <p:cNvPr id="412" name="Google Shape;412;p58"/>
          <p:cNvSpPr/>
          <p:nvPr/>
        </p:nvSpPr>
        <p:spPr>
          <a:xfrm rot="5400000">
            <a:off x="-332550"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8"/>
          <p:cNvSpPr/>
          <p:nvPr/>
        </p:nvSpPr>
        <p:spPr>
          <a:xfrm>
            <a:off x="8136300" y="442217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3_1_1">
    <p:spTree>
      <p:nvGrpSpPr>
        <p:cNvPr id="1" name="Shape 414"/>
        <p:cNvGrpSpPr/>
        <p:nvPr/>
      </p:nvGrpSpPr>
      <p:grpSpPr>
        <a:xfrm>
          <a:off x="0" y="0"/>
          <a:ext cx="0" cy="0"/>
          <a:chOff x="0" y="0"/>
          <a:chExt cx="0" cy="0"/>
        </a:xfrm>
      </p:grpSpPr>
      <p:sp>
        <p:nvSpPr>
          <p:cNvPr id="415" name="Google Shape;415;p59"/>
          <p:cNvSpPr/>
          <p:nvPr/>
        </p:nvSpPr>
        <p:spPr>
          <a:xfrm rot="10800000">
            <a:off x="-12" y="4791475"/>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9"/>
          <p:cNvSpPr/>
          <p:nvPr/>
        </p:nvSpPr>
        <p:spPr>
          <a:xfrm rot="5400000">
            <a:off x="8276850" y="14312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13_1_1_1">
    <p:spTree>
      <p:nvGrpSpPr>
        <p:cNvPr id="1" name="Shape 417"/>
        <p:cNvGrpSpPr/>
        <p:nvPr/>
      </p:nvGrpSpPr>
      <p:grpSpPr>
        <a:xfrm>
          <a:off x="0" y="0"/>
          <a:ext cx="0" cy="0"/>
          <a:chOff x="0" y="0"/>
          <a:chExt cx="0" cy="0"/>
        </a:xfrm>
      </p:grpSpPr>
      <p:sp>
        <p:nvSpPr>
          <p:cNvPr id="418" name="Google Shape;418;p60"/>
          <p:cNvSpPr/>
          <p:nvPr/>
        </p:nvSpPr>
        <p:spPr>
          <a:xfrm rot="10800000">
            <a:off x="7088700" y="-12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0"/>
          <p:cNvSpPr/>
          <p:nvPr/>
        </p:nvSpPr>
        <p:spPr>
          <a:xfrm rot="5400000">
            <a:off x="7942350" y="39418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4">
  <p:cSld name="CUSTOM_13_1_1_1_1">
    <p:spTree>
      <p:nvGrpSpPr>
        <p:cNvPr id="1" name="Shape 420"/>
        <p:cNvGrpSpPr/>
        <p:nvPr/>
      </p:nvGrpSpPr>
      <p:grpSpPr>
        <a:xfrm>
          <a:off x="0" y="0"/>
          <a:ext cx="0" cy="0"/>
          <a:chOff x="0" y="0"/>
          <a:chExt cx="0" cy="0"/>
        </a:xfrm>
      </p:grpSpPr>
      <p:sp>
        <p:nvSpPr>
          <p:cNvPr id="421" name="Google Shape;421;p61"/>
          <p:cNvSpPr/>
          <p:nvPr/>
        </p:nvSpPr>
        <p:spPr>
          <a:xfrm rot="10800000">
            <a:off x="0" y="44221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1"/>
          <p:cNvSpPr/>
          <p:nvPr/>
        </p:nvSpPr>
        <p:spPr>
          <a:xfrm>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3900" y="361950"/>
            <a:ext cx="6448200" cy="591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25" name="Google Shape;25;p4"/>
          <p:cNvSpPr txBox="1">
            <a:spLocks noGrp="1"/>
          </p:cNvSpPr>
          <p:nvPr>
            <p:ph type="body" idx="1"/>
          </p:nvPr>
        </p:nvSpPr>
        <p:spPr>
          <a:xfrm>
            <a:off x="723900" y="953775"/>
            <a:ext cx="7696200" cy="3615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5"/>
              </a:buClr>
              <a:buSzPts val="1200"/>
              <a:buAutoNum type="arabicPeriod"/>
              <a:defRPr sz="1100">
                <a:solidFill>
                  <a:srgbClr val="000000"/>
                </a:solidFill>
              </a:defRPr>
            </a:lvl1pPr>
            <a:lvl2pPr marL="914400" lvl="1" indent="-304800">
              <a:spcBef>
                <a:spcPts val="1600"/>
              </a:spcBef>
              <a:spcAft>
                <a:spcPts val="0"/>
              </a:spcAft>
              <a:buClr>
                <a:srgbClr val="000000"/>
              </a:buClr>
              <a:buSzPts val="1200"/>
              <a:buAutoNum type="alphaLcPeriod"/>
              <a:defRPr>
                <a:solidFill>
                  <a:srgbClr val="000000"/>
                </a:solidFill>
              </a:defRPr>
            </a:lvl2pPr>
            <a:lvl3pPr marL="1371600" lvl="2" indent="-304800">
              <a:spcBef>
                <a:spcPts val="1600"/>
              </a:spcBef>
              <a:spcAft>
                <a:spcPts val="0"/>
              </a:spcAft>
              <a:buClr>
                <a:srgbClr val="000000"/>
              </a:buClr>
              <a:buSzPts val="1200"/>
              <a:buAutoNum type="romanLcPeriod"/>
              <a:defRPr>
                <a:solidFill>
                  <a:srgbClr val="000000"/>
                </a:solidFill>
              </a:defRPr>
            </a:lvl3pPr>
            <a:lvl4pPr marL="1828800" lvl="3" indent="-304800">
              <a:spcBef>
                <a:spcPts val="1600"/>
              </a:spcBef>
              <a:spcAft>
                <a:spcPts val="0"/>
              </a:spcAft>
              <a:buClr>
                <a:srgbClr val="000000"/>
              </a:buClr>
              <a:buSzPts val="1200"/>
              <a:buAutoNum type="arabicPeriod"/>
              <a:defRPr>
                <a:solidFill>
                  <a:srgbClr val="000000"/>
                </a:solidFill>
              </a:defRPr>
            </a:lvl4pPr>
            <a:lvl5pPr marL="2286000" lvl="4" indent="-304800">
              <a:spcBef>
                <a:spcPts val="1600"/>
              </a:spcBef>
              <a:spcAft>
                <a:spcPts val="0"/>
              </a:spcAft>
              <a:buClr>
                <a:srgbClr val="000000"/>
              </a:buClr>
              <a:buSzPts val="1200"/>
              <a:buAutoNum type="alphaLcPeriod"/>
              <a:defRPr>
                <a:solidFill>
                  <a:srgbClr val="000000"/>
                </a:solidFill>
              </a:defRPr>
            </a:lvl5pPr>
            <a:lvl6pPr marL="2743200" lvl="5" indent="-304800">
              <a:spcBef>
                <a:spcPts val="1600"/>
              </a:spcBef>
              <a:spcAft>
                <a:spcPts val="0"/>
              </a:spcAft>
              <a:buClr>
                <a:srgbClr val="000000"/>
              </a:buClr>
              <a:buSzPts val="1200"/>
              <a:buAutoNum type="romanLcPeriod"/>
              <a:defRPr>
                <a:solidFill>
                  <a:srgbClr val="000000"/>
                </a:solidFill>
              </a:defRPr>
            </a:lvl6pPr>
            <a:lvl7pPr marL="3200400" lvl="6" indent="-304800">
              <a:spcBef>
                <a:spcPts val="1600"/>
              </a:spcBef>
              <a:spcAft>
                <a:spcPts val="0"/>
              </a:spcAft>
              <a:buClr>
                <a:srgbClr val="000000"/>
              </a:buClr>
              <a:buSzPts val="1200"/>
              <a:buAutoNum type="arabicPeriod"/>
              <a:defRPr>
                <a:solidFill>
                  <a:srgbClr val="000000"/>
                </a:solidFill>
              </a:defRPr>
            </a:lvl7pPr>
            <a:lvl8pPr marL="3657600" lvl="7" indent="-304800">
              <a:spcBef>
                <a:spcPts val="1600"/>
              </a:spcBef>
              <a:spcAft>
                <a:spcPts val="0"/>
              </a:spcAft>
              <a:buClr>
                <a:srgbClr val="000000"/>
              </a:buClr>
              <a:buSzPts val="1200"/>
              <a:buAutoNum type="alphaLcPeriod"/>
              <a:defRPr>
                <a:solidFill>
                  <a:srgbClr val="000000"/>
                </a:solidFill>
              </a:defRPr>
            </a:lvl8pPr>
            <a:lvl9pPr marL="4114800" lvl="8" indent="-304800">
              <a:spcBef>
                <a:spcPts val="1600"/>
              </a:spcBef>
              <a:spcAft>
                <a:spcPts val="1600"/>
              </a:spcAft>
              <a:buClr>
                <a:srgbClr val="000000"/>
              </a:buClr>
              <a:buSzPts val="1200"/>
              <a:buAutoNum type="romanLcPeriod"/>
              <a:defRPr>
                <a:solidFill>
                  <a:srgbClr val="000000"/>
                </a:solidFill>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20000"/>
              <a:buNone/>
              <a:defRPr sz="10700">
                <a:solidFill>
                  <a:schemeClr val="accent5"/>
                </a:solidFill>
              </a:defRPr>
            </a:lvl1pPr>
            <a:lvl2pPr lvl="1" algn="ctr">
              <a:spcBef>
                <a:spcPts val="0"/>
              </a:spcBef>
              <a:spcAft>
                <a:spcPts val="0"/>
              </a:spcAft>
              <a:buSzPts val="20000"/>
              <a:buNone/>
              <a:defRPr sz="20000"/>
            </a:lvl2pPr>
            <a:lvl3pPr lvl="2" algn="ctr">
              <a:spcBef>
                <a:spcPts val="0"/>
              </a:spcBef>
              <a:spcAft>
                <a:spcPts val="0"/>
              </a:spcAft>
              <a:buSzPts val="20000"/>
              <a:buNone/>
              <a:defRPr sz="20000"/>
            </a:lvl3pPr>
            <a:lvl4pPr lvl="3" algn="ctr">
              <a:spcBef>
                <a:spcPts val="0"/>
              </a:spcBef>
              <a:spcAft>
                <a:spcPts val="0"/>
              </a:spcAft>
              <a:buSzPts val="20000"/>
              <a:buNone/>
              <a:defRPr sz="20000"/>
            </a:lvl4pPr>
            <a:lvl5pPr lvl="4" algn="ctr">
              <a:spcBef>
                <a:spcPts val="0"/>
              </a:spcBef>
              <a:spcAft>
                <a:spcPts val="0"/>
              </a:spcAft>
              <a:buSzPts val="20000"/>
              <a:buNone/>
              <a:defRPr sz="20000"/>
            </a:lvl5pPr>
            <a:lvl6pPr lvl="5" algn="ctr">
              <a:spcBef>
                <a:spcPts val="0"/>
              </a:spcBef>
              <a:spcAft>
                <a:spcPts val="0"/>
              </a:spcAft>
              <a:buSzPts val="20000"/>
              <a:buNone/>
              <a:defRPr sz="20000"/>
            </a:lvl6pPr>
            <a:lvl7pPr lvl="6" algn="ctr">
              <a:spcBef>
                <a:spcPts val="0"/>
              </a:spcBef>
              <a:spcAft>
                <a:spcPts val="0"/>
              </a:spcAft>
              <a:buSzPts val="20000"/>
              <a:buNone/>
              <a:defRPr sz="20000"/>
            </a:lvl7pPr>
            <a:lvl8pPr lvl="7" algn="ctr">
              <a:spcBef>
                <a:spcPts val="0"/>
              </a:spcBef>
              <a:spcAft>
                <a:spcPts val="0"/>
              </a:spcAft>
              <a:buSzPts val="20000"/>
              <a:buNone/>
              <a:defRPr sz="20000"/>
            </a:lvl8pPr>
            <a:lvl9pPr lvl="8" algn="ctr">
              <a:spcBef>
                <a:spcPts val="0"/>
              </a:spcBef>
              <a:spcAft>
                <a:spcPts val="0"/>
              </a:spcAft>
              <a:buSzPts val="20000"/>
              <a:buNone/>
              <a:defRPr sz="20000"/>
            </a:lvl9pPr>
          </a:lstStyle>
          <a:p>
            <a:r>
              <a:t>xx%</a:t>
            </a:r>
          </a:p>
        </p:txBody>
      </p:sp>
      <p:sp>
        <p:nvSpPr>
          <p:cNvPr id="65" name="Google Shape;65;p11"/>
          <p:cNvSpPr txBox="1">
            <a:spLocks noGrp="1"/>
          </p:cNvSpPr>
          <p:nvPr>
            <p:ph type="body" idx="1"/>
          </p:nvPr>
        </p:nvSpPr>
        <p:spPr>
          <a:xfrm>
            <a:off x="311700" y="3069625"/>
            <a:ext cx="8520600" cy="1300800"/>
          </a:xfrm>
          <a:prstGeom prst="rect">
            <a:avLst/>
          </a:prstGeom>
        </p:spPr>
        <p:txBody>
          <a:bodyPr spcFirstLastPara="1" wrap="square" lIns="91425" tIns="91425" rIns="91425" bIns="91425" anchor="t" anchorCtr="0">
            <a:noAutofit/>
          </a:bodyPr>
          <a:lstStyle>
            <a:lvl1pPr marL="457200" lvl="0" indent="-374650" algn="ctr">
              <a:spcBef>
                <a:spcPts val="0"/>
              </a:spcBef>
              <a:spcAft>
                <a:spcPts val="0"/>
              </a:spcAft>
              <a:buSzPts val="2300"/>
              <a:buChar char="●"/>
              <a:defRPr sz="2300"/>
            </a:lvl1pPr>
            <a:lvl2pPr marL="914400" lvl="1" indent="-349250" algn="ctr">
              <a:spcBef>
                <a:spcPts val="1600"/>
              </a:spcBef>
              <a:spcAft>
                <a:spcPts val="0"/>
              </a:spcAft>
              <a:buSzPts val="1900"/>
              <a:buChar char="○"/>
              <a:defRPr sz="1900"/>
            </a:lvl2pPr>
            <a:lvl3pPr marL="1371600" lvl="2" indent="-349250" algn="ctr">
              <a:spcBef>
                <a:spcPts val="1600"/>
              </a:spcBef>
              <a:spcAft>
                <a:spcPts val="0"/>
              </a:spcAft>
              <a:buSzPts val="1900"/>
              <a:buChar char="■"/>
              <a:defRPr sz="1900"/>
            </a:lvl3pPr>
            <a:lvl4pPr marL="1828800" lvl="3" indent="-349250" algn="ctr">
              <a:spcBef>
                <a:spcPts val="1600"/>
              </a:spcBef>
              <a:spcAft>
                <a:spcPts val="0"/>
              </a:spcAft>
              <a:buSzPts val="1900"/>
              <a:buChar char="●"/>
              <a:defRPr sz="1900"/>
            </a:lvl4pPr>
            <a:lvl5pPr marL="2286000" lvl="4" indent="-349250" algn="ctr">
              <a:spcBef>
                <a:spcPts val="1600"/>
              </a:spcBef>
              <a:spcAft>
                <a:spcPts val="0"/>
              </a:spcAft>
              <a:buSzPts val="1900"/>
              <a:buChar char="○"/>
              <a:defRPr sz="1900"/>
            </a:lvl5pPr>
            <a:lvl6pPr marL="2743200" lvl="5" indent="-349250" algn="ctr">
              <a:spcBef>
                <a:spcPts val="1600"/>
              </a:spcBef>
              <a:spcAft>
                <a:spcPts val="0"/>
              </a:spcAft>
              <a:buSzPts val="1900"/>
              <a:buChar char="■"/>
              <a:defRPr sz="1900"/>
            </a:lvl6pPr>
            <a:lvl7pPr marL="3200400" lvl="6" indent="-349250" algn="ctr">
              <a:spcBef>
                <a:spcPts val="1600"/>
              </a:spcBef>
              <a:spcAft>
                <a:spcPts val="0"/>
              </a:spcAft>
              <a:buSzPts val="1900"/>
              <a:buChar char="●"/>
              <a:defRPr sz="1900"/>
            </a:lvl7pPr>
            <a:lvl8pPr marL="3657600" lvl="7" indent="-349250" algn="ctr">
              <a:spcBef>
                <a:spcPts val="1600"/>
              </a:spcBef>
              <a:spcAft>
                <a:spcPts val="0"/>
              </a:spcAft>
              <a:buSzPts val="1900"/>
              <a:buChar char="○"/>
              <a:defRPr sz="1900"/>
            </a:lvl8pPr>
            <a:lvl9pPr marL="4114800" lvl="8" indent="-349250" algn="ctr">
              <a:spcBef>
                <a:spcPts val="1600"/>
              </a:spcBef>
              <a:spcAft>
                <a:spcPts val="1600"/>
              </a:spcAft>
              <a:buSzPts val="1900"/>
              <a:buChar char="■"/>
              <a:defRPr sz="1900"/>
            </a:lvl9pPr>
          </a:lstStyle>
          <a:p>
            <a:endParaRPr/>
          </a:p>
        </p:txBody>
      </p:sp>
      <p:sp>
        <p:nvSpPr>
          <p:cNvPr id="66" name="Google Shape;6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1"/>
          <p:cNvSpPr/>
          <p:nvPr/>
        </p:nvSpPr>
        <p:spPr>
          <a:xfrm rot="5400000">
            <a:off x="8330700" y="430977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rot="10800000">
            <a:off x="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9086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p:nvPr/>
        </p:nvSpPr>
        <p:spPr>
          <a:xfrm>
            <a:off x="1533900" y="1371600"/>
            <a:ext cx="2961900" cy="2571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4666000" y="1371600"/>
            <a:ext cx="29619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31" name="Google Shape;31;p5"/>
          <p:cNvSpPr txBox="1">
            <a:spLocks noGrp="1"/>
          </p:cNvSpPr>
          <p:nvPr>
            <p:ph type="body" idx="1"/>
          </p:nvPr>
        </p:nvSpPr>
        <p:spPr>
          <a:xfrm>
            <a:off x="1603538"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2" name="Google Shape;32;p5"/>
          <p:cNvSpPr txBox="1">
            <a:spLocks noGrp="1"/>
          </p:cNvSpPr>
          <p:nvPr>
            <p:ph type="body" idx="2"/>
          </p:nvPr>
        </p:nvSpPr>
        <p:spPr>
          <a:xfrm>
            <a:off x="4753453"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3" name="Google Shape;3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5"/>
          <p:cNvSpPr txBox="1">
            <a:spLocks noGrp="1"/>
          </p:cNvSpPr>
          <p:nvPr>
            <p:ph type="title" idx="3"/>
          </p:nvPr>
        </p:nvSpPr>
        <p:spPr>
          <a:xfrm>
            <a:off x="19445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5" name="Google Shape;35;p5"/>
          <p:cNvSpPr txBox="1">
            <a:spLocks noGrp="1"/>
          </p:cNvSpPr>
          <p:nvPr>
            <p:ph type="title" idx="4"/>
          </p:nvPr>
        </p:nvSpPr>
        <p:spPr>
          <a:xfrm>
            <a:off x="50944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6" name="Google Shape;36;p5"/>
          <p:cNvSpPr/>
          <p:nvPr/>
        </p:nvSpPr>
        <p:spPr>
          <a:xfrm rot="5400000">
            <a:off x="8459550"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5400000">
            <a:off x="-1234200" y="3188106"/>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4000500" y="1331425"/>
            <a:ext cx="4419600" cy="7068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3"/>
              </a:buClr>
              <a:buSzPts val="2400"/>
              <a:buNone/>
              <a:defRPr>
                <a:solidFill>
                  <a:schemeClr val="accent3"/>
                </a:solidFill>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a:endParaRPr/>
          </a:p>
        </p:txBody>
      </p:sp>
      <p:sp>
        <p:nvSpPr>
          <p:cNvPr id="45" name="Google Shape;45;p7"/>
          <p:cNvSpPr txBox="1">
            <a:spLocks noGrp="1"/>
          </p:cNvSpPr>
          <p:nvPr>
            <p:ph type="body" idx="1"/>
          </p:nvPr>
        </p:nvSpPr>
        <p:spPr>
          <a:xfrm>
            <a:off x="5419725" y="2126725"/>
            <a:ext cx="3000300" cy="20547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rgbClr val="000000"/>
              </a:buClr>
              <a:buSzPts val="1400"/>
              <a:buChar char="●"/>
              <a:defRPr sz="1400">
                <a:solidFill>
                  <a:srgbClr val="000000"/>
                </a:solidFill>
              </a:defRPr>
            </a:lvl1pPr>
            <a:lvl2pPr marL="914400" lvl="1" indent="-317500" algn="r">
              <a:spcBef>
                <a:spcPts val="1600"/>
              </a:spcBef>
              <a:spcAft>
                <a:spcPts val="0"/>
              </a:spcAft>
              <a:buClr>
                <a:srgbClr val="000000"/>
              </a:buClr>
              <a:buSzPts val="1400"/>
              <a:buChar char="○"/>
              <a:defRPr>
                <a:solidFill>
                  <a:srgbClr val="000000"/>
                </a:solidFill>
              </a:defRPr>
            </a:lvl2pPr>
            <a:lvl3pPr marL="1371600" lvl="2" indent="-317500" algn="r">
              <a:spcBef>
                <a:spcPts val="1600"/>
              </a:spcBef>
              <a:spcAft>
                <a:spcPts val="0"/>
              </a:spcAft>
              <a:buClr>
                <a:srgbClr val="000000"/>
              </a:buClr>
              <a:buSzPts val="1400"/>
              <a:buChar char="■"/>
              <a:defRPr>
                <a:solidFill>
                  <a:srgbClr val="000000"/>
                </a:solidFill>
              </a:defRPr>
            </a:lvl3pPr>
            <a:lvl4pPr marL="1828800" lvl="3" indent="-317500" algn="r">
              <a:spcBef>
                <a:spcPts val="1600"/>
              </a:spcBef>
              <a:spcAft>
                <a:spcPts val="0"/>
              </a:spcAft>
              <a:buClr>
                <a:srgbClr val="000000"/>
              </a:buClr>
              <a:buSzPts val="1400"/>
              <a:buChar char="●"/>
              <a:defRPr>
                <a:solidFill>
                  <a:srgbClr val="000000"/>
                </a:solidFill>
              </a:defRPr>
            </a:lvl4pPr>
            <a:lvl5pPr marL="2286000" lvl="4" indent="-317500" algn="r">
              <a:spcBef>
                <a:spcPts val="1600"/>
              </a:spcBef>
              <a:spcAft>
                <a:spcPts val="0"/>
              </a:spcAft>
              <a:buClr>
                <a:srgbClr val="000000"/>
              </a:buClr>
              <a:buSzPts val="1400"/>
              <a:buChar char="○"/>
              <a:defRPr>
                <a:solidFill>
                  <a:srgbClr val="000000"/>
                </a:solidFill>
              </a:defRPr>
            </a:lvl5pPr>
            <a:lvl6pPr marL="2743200" lvl="5" indent="-317500" algn="r">
              <a:spcBef>
                <a:spcPts val="1600"/>
              </a:spcBef>
              <a:spcAft>
                <a:spcPts val="0"/>
              </a:spcAft>
              <a:buClr>
                <a:srgbClr val="000000"/>
              </a:buClr>
              <a:buSzPts val="1400"/>
              <a:buChar char="■"/>
              <a:defRPr>
                <a:solidFill>
                  <a:srgbClr val="000000"/>
                </a:solidFill>
              </a:defRPr>
            </a:lvl6pPr>
            <a:lvl7pPr marL="3200400" lvl="6" indent="-317500" algn="r">
              <a:spcBef>
                <a:spcPts val="1600"/>
              </a:spcBef>
              <a:spcAft>
                <a:spcPts val="0"/>
              </a:spcAft>
              <a:buClr>
                <a:srgbClr val="000000"/>
              </a:buClr>
              <a:buSzPts val="1400"/>
              <a:buChar char="●"/>
              <a:defRPr>
                <a:solidFill>
                  <a:srgbClr val="000000"/>
                </a:solidFill>
              </a:defRPr>
            </a:lvl7pPr>
            <a:lvl8pPr marL="3657600" lvl="7" indent="-317500" algn="r">
              <a:spcBef>
                <a:spcPts val="1600"/>
              </a:spcBef>
              <a:spcAft>
                <a:spcPts val="0"/>
              </a:spcAft>
              <a:buClr>
                <a:srgbClr val="000000"/>
              </a:buClr>
              <a:buSzPts val="1400"/>
              <a:buChar char="○"/>
              <a:defRPr>
                <a:solidFill>
                  <a:srgbClr val="000000"/>
                </a:solidFill>
              </a:defRPr>
            </a:lvl8pPr>
            <a:lvl9pPr marL="4114800" lvl="8" indent="-317500" algn="r">
              <a:spcBef>
                <a:spcPts val="1600"/>
              </a:spcBef>
              <a:spcAft>
                <a:spcPts val="1600"/>
              </a:spcAft>
              <a:buClr>
                <a:srgbClr val="000000"/>
              </a:buClr>
              <a:buSzPts val="1400"/>
              <a:buChar char="■"/>
              <a:defRPr>
                <a:solidFill>
                  <a:srgbClr val="000000"/>
                </a:solidFill>
              </a:defRPr>
            </a:lvl9pPr>
          </a:lstStyle>
          <a:p>
            <a:endParaRPr/>
          </a:p>
        </p:txBody>
      </p:sp>
      <p:sp>
        <p:nvSpPr>
          <p:cNvPr id="46" name="Google Shape;4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451485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700"/>
              <a:buNone/>
              <a:defRPr sz="3600">
                <a:solidFill>
                  <a:schemeClr val="accent2"/>
                </a:solidFill>
              </a:defRPr>
            </a:lvl1pPr>
            <a:lvl2pPr lvl="1" algn="r" rtl="0">
              <a:spcBef>
                <a:spcPts val="0"/>
              </a:spcBef>
              <a:spcAft>
                <a:spcPts val="0"/>
              </a:spcAft>
              <a:buClr>
                <a:schemeClr val="accent2"/>
              </a:buClr>
              <a:buSzPts val="3600"/>
              <a:buNone/>
              <a:defRPr sz="3600">
                <a:solidFill>
                  <a:schemeClr val="accent2"/>
                </a:solidFill>
              </a:defRPr>
            </a:lvl2pPr>
            <a:lvl3pPr lvl="2" algn="r" rtl="0">
              <a:spcBef>
                <a:spcPts val="0"/>
              </a:spcBef>
              <a:spcAft>
                <a:spcPts val="0"/>
              </a:spcAft>
              <a:buClr>
                <a:schemeClr val="accent2"/>
              </a:buClr>
              <a:buSzPts val="3600"/>
              <a:buNone/>
              <a:defRPr sz="3600">
                <a:solidFill>
                  <a:schemeClr val="accent2"/>
                </a:solidFill>
              </a:defRPr>
            </a:lvl3pPr>
            <a:lvl4pPr lvl="3" algn="r" rtl="0">
              <a:spcBef>
                <a:spcPts val="0"/>
              </a:spcBef>
              <a:spcAft>
                <a:spcPts val="0"/>
              </a:spcAft>
              <a:buClr>
                <a:schemeClr val="accent2"/>
              </a:buClr>
              <a:buSzPts val="3600"/>
              <a:buNone/>
              <a:defRPr sz="3600">
                <a:solidFill>
                  <a:schemeClr val="accent2"/>
                </a:solidFill>
              </a:defRPr>
            </a:lvl4pPr>
            <a:lvl5pPr lvl="4" algn="r" rtl="0">
              <a:spcBef>
                <a:spcPts val="0"/>
              </a:spcBef>
              <a:spcAft>
                <a:spcPts val="0"/>
              </a:spcAft>
              <a:buClr>
                <a:schemeClr val="accent2"/>
              </a:buClr>
              <a:buSzPts val="3600"/>
              <a:buNone/>
              <a:defRPr sz="3600">
                <a:solidFill>
                  <a:schemeClr val="accent2"/>
                </a:solidFill>
              </a:defRPr>
            </a:lvl5pPr>
            <a:lvl6pPr lvl="5" algn="r" rtl="0">
              <a:spcBef>
                <a:spcPts val="0"/>
              </a:spcBef>
              <a:spcAft>
                <a:spcPts val="0"/>
              </a:spcAft>
              <a:buClr>
                <a:schemeClr val="accent2"/>
              </a:buClr>
              <a:buSzPts val="3600"/>
              <a:buNone/>
              <a:defRPr sz="3600">
                <a:solidFill>
                  <a:schemeClr val="accent2"/>
                </a:solidFill>
              </a:defRPr>
            </a:lvl6pPr>
            <a:lvl7pPr lvl="6" algn="r" rtl="0">
              <a:spcBef>
                <a:spcPts val="0"/>
              </a:spcBef>
              <a:spcAft>
                <a:spcPts val="0"/>
              </a:spcAft>
              <a:buClr>
                <a:schemeClr val="accent2"/>
              </a:buClr>
              <a:buSzPts val="3600"/>
              <a:buNone/>
              <a:defRPr sz="3600">
                <a:solidFill>
                  <a:schemeClr val="accent2"/>
                </a:solidFill>
              </a:defRPr>
            </a:lvl7pPr>
            <a:lvl8pPr lvl="7" algn="r" rtl="0">
              <a:spcBef>
                <a:spcPts val="0"/>
              </a:spcBef>
              <a:spcAft>
                <a:spcPts val="0"/>
              </a:spcAft>
              <a:buClr>
                <a:schemeClr val="accent2"/>
              </a:buClr>
              <a:buSzPts val="3600"/>
              <a:buNone/>
              <a:defRPr sz="3600">
                <a:solidFill>
                  <a:schemeClr val="accent2"/>
                </a:solidFill>
              </a:defRPr>
            </a:lvl8pPr>
            <a:lvl9pPr lvl="8" algn="r" rtl="0">
              <a:spcBef>
                <a:spcPts val="0"/>
              </a:spcBef>
              <a:spcAft>
                <a:spcPts val="0"/>
              </a:spcAft>
              <a:buClr>
                <a:schemeClr val="accent2"/>
              </a:buClr>
              <a:buSzPts val="3600"/>
              <a:buNone/>
              <a:defRPr sz="3600">
                <a:solidFill>
                  <a:schemeClr val="accent2"/>
                </a:solidFill>
              </a:defRPr>
            </a:lvl9pPr>
          </a:lstStyle>
          <a:p>
            <a:endParaRPr/>
          </a:p>
        </p:txBody>
      </p:sp>
      <p:sp>
        <p:nvSpPr>
          <p:cNvPr id="72" name="Google Shape;72;p13"/>
          <p:cNvSpPr txBox="1">
            <a:spLocks noGrp="1"/>
          </p:cNvSpPr>
          <p:nvPr>
            <p:ph type="subTitle" idx="1"/>
          </p:nvPr>
        </p:nvSpPr>
        <p:spPr>
          <a:xfrm>
            <a:off x="473190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700"/>
              <a:buFont typeface="Montserrat Medium"/>
              <a:buNone/>
              <a:defRPr>
                <a:solidFill>
                  <a:schemeClr val="accent2"/>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9pPr>
          </a:lstStyle>
          <a:p>
            <a:endParaRPr/>
          </a:p>
        </p:txBody>
      </p:sp>
      <p:sp>
        <p:nvSpPr>
          <p:cNvPr id="73" name="Google Shape;73;p13"/>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txBox="1">
            <a:spLocks noGrp="1"/>
          </p:cNvSpPr>
          <p:nvPr>
            <p:ph type="title" idx="2" hasCustomPrompt="1"/>
          </p:nvPr>
        </p:nvSpPr>
        <p:spPr>
          <a:xfrm>
            <a:off x="580455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75" name="Google Shape;75;p13"/>
          <p:cNvSpPr/>
          <p:nvPr/>
        </p:nvSpPr>
        <p:spPr>
          <a:xfrm>
            <a:off x="0" y="4575300"/>
            <a:ext cx="5181600" cy="568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5">
  <p:cSld name="CUSTOM_23">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263100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96" name="Google Shape;96;p17"/>
          <p:cNvSpPr txBox="1">
            <a:spLocks noGrp="1"/>
          </p:cNvSpPr>
          <p:nvPr>
            <p:ph type="subTitle" idx="1"/>
          </p:nvPr>
        </p:nvSpPr>
        <p:spPr>
          <a:xfrm>
            <a:off x="284805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97" name="Google Shape;97;p17"/>
          <p:cNvSpPr txBox="1">
            <a:spLocks noGrp="1"/>
          </p:cNvSpPr>
          <p:nvPr>
            <p:ph type="title" idx="2" hasCustomPrompt="1"/>
          </p:nvPr>
        </p:nvSpPr>
        <p:spPr>
          <a:xfrm>
            <a:off x="392070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98" name="Google Shape;98;p17"/>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5">
  <p:cSld name="CUSTOM_35">
    <p:spTree>
      <p:nvGrpSpPr>
        <p:cNvPr id="1" name="Shape 132"/>
        <p:cNvGrpSpPr/>
        <p:nvPr/>
      </p:nvGrpSpPr>
      <p:grpSpPr>
        <a:xfrm>
          <a:off x="0" y="0"/>
          <a:ext cx="0" cy="0"/>
          <a:chOff x="0" y="0"/>
          <a:chExt cx="0" cy="0"/>
        </a:xfrm>
      </p:grpSpPr>
      <p:sp>
        <p:nvSpPr>
          <p:cNvPr id="133" name="Google Shape;133;p24"/>
          <p:cNvSpPr txBox="1">
            <a:spLocks noGrp="1"/>
          </p:cNvSpPr>
          <p:nvPr>
            <p:ph type="subTitle" idx="1"/>
          </p:nvPr>
        </p:nvSpPr>
        <p:spPr>
          <a:xfrm>
            <a:off x="1090975" y="1891963"/>
            <a:ext cx="3672000" cy="189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34" name="Google Shape;134;p24"/>
          <p:cNvSpPr txBox="1">
            <a:spLocks noGrp="1"/>
          </p:cNvSpPr>
          <p:nvPr>
            <p:ph type="title"/>
          </p:nvPr>
        </p:nvSpPr>
        <p:spPr>
          <a:xfrm>
            <a:off x="1094537" y="1352563"/>
            <a:ext cx="3672000" cy="539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6">
  <p:cSld name="CUSTOM_39">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37" name="Google Shape;137;p25"/>
          <p:cNvSpPr txBox="1">
            <a:spLocks noGrp="1"/>
          </p:cNvSpPr>
          <p:nvPr>
            <p:ph type="title" idx="2"/>
          </p:nvPr>
        </p:nvSpPr>
        <p:spPr>
          <a:xfrm>
            <a:off x="737400" y="1033275"/>
            <a:ext cx="38346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4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138" name="Google Shape;138;p25"/>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5"/>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8" r:id="rId5"/>
    <p:sldLayoutId id="2147483659" r:id="rId6"/>
    <p:sldLayoutId id="2147483663" r:id="rId7"/>
    <p:sldLayoutId id="2147483670" r:id="rId8"/>
    <p:sldLayoutId id="2147483671" r:id="rId9"/>
    <p:sldLayoutId id="2147483672" r:id="rId10"/>
    <p:sldLayoutId id="2147483674" r:id="rId11"/>
    <p:sldLayoutId id="2147483676" r:id="rId12"/>
    <p:sldLayoutId id="2147483682" r:id="rId13"/>
    <p:sldLayoutId id="2147483687" r:id="rId14"/>
    <p:sldLayoutId id="2147483703" r:id="rId15"/>
    <p:sldLayoutId id="2147483704" r:id="rId16"/>
    <p:sldLayoutId id="2147483705" r:id="rId17"/>
    <p:sldLayoutId id="2147483706" r:id="rId18"/>
    <p:sldLayoutId id="2147483707" r:id="rId19"/>
    <p:sldLayoutId id="2147483714"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www.fao.org/"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437" name="Google Shape;437;p67"/>
          <p:cNvSpPr txBox="1">
            <a:spLocks noGrp="1"/>
          </p:cNvSpPr>
          <p:nvPr>
            <p:ph type="ctrTitle"/>
          </p:nvPr>
        </p:nvSpPr>
        <p:spPr>
          <a:xfrm>
            <a:off x="1171500" y="1516974"/>
            <a:ext cx="6801000" cy="19757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Integrated system for crop recommendation, fertilizers suggestion and plant disease detection</a:t>
            </a:r>
            <a:endParaRPr sz="28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7"/>
                                        </p:tgtEl>
                                        <p:attrNameLst>
                                          <p:attrName>style.visibility</p:attrName>
                                        </p:attrNameLst>
                                      </p:cBhvr>
                                      <p:to>
                                        <p:strVal val="visible"/>
                                      </p:to>
                                    </p:set>
                                    <p:animEffect transition="in" filter="fade">
                                      <p:cBhvr>
                                        <p:cTn id="7" dur="2000"/>
                                        <p:tgtEl>
                                          <p:spTgt spid="4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78"/>
          <p:cNvSpPr txBox="1">
            <a:spLocks noGrp="1"/>
          </p:cNvSpPr>
          <p:nvPr>
            <p:ph type="title"/>
          </p:nvPr>
        </p:nvSpPr>
        <p:spPr>
          <a:xfrm>
            <a:off x="388552" y="361800"/>
            <a:ext cx="803154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latin typeface="Times New Roman" panose="02020603050405020304" pitchFamily="18" charset="0"/>
                <a:cs typeface="Times New Roman" panose="02020603050405020304" pitchFamily="18" charset="0"/>
              </a:rPr>
              <a:t>Existing Systems</a:t>
            </a:r>
            <a:endParaRPr sz="3200" dirty="0">
              <a:latin typeface="Times New Roman" panose="02020603050405020304" pitchFamily="18" charset="0"/>
              <a:cs typeface="Times New Roman" panose="02020603050405020304" pitchFamily="18" charset="0"/>
            </a:endParaRPr>
          </a:p>
        </p:txBody>
      </p:sp>
      <p:sp>
        <p:nvSpPr>
          <p:cNvPr id="566" name="Google Shape;566;p78"/>
          <p:cNvSpPr/>
          <p:nvPr/>
        </p:nvSpPr>
        <p:spPr>
          <a:xfrm rot="10800000">
            <a:off x="0" y="4791600"/>
            <a:ext cx="32523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1779;p111">
            <a:extLst>
              <a:ext uri="{FF2B5EF4-FFF2-40B4-BE49-F238E27FC236}">
                <a16:creationId xmlns:a16="http://schemas.microsoft.com/office/drawing/2014/main" id="{155A6BB3-071B-FE5F-532F-382B333B26AA}"/>
              </a:ext>
            </a:extLst>
          </p:cNvPr>
          <p:cNvPicPr preferRelativeResize="0"/>
          <p:nvPr/>
        </p:nvPicPr>
        <p:blipFill rotWithShape="1">
          <a:blip r:embed="rId3">
            <a:alphaModFix/>
          </a:blip>
          <a:srcRect r="2884"/>
          <a:stretch/>
        </p:blipFill>
        <p:spPr>
          <a:xfrm>
            <a:off x="388552" y="1231393"/>
            <a:ext cx="3481309" cy="3742944"/>
          </a:xfrm>
          <a:prstGeom prst="rect">
            <a:avLst/>
          </a:prstGeom>
          <a:noFill/>
          <a:ln>
            <a:noFill/>
          </a:ln>
        </p:spPr>
      </p:pic>
      <p:sp>
        <p:nvSpPr>
          <p:cNvPr id="7" name="TextBox 6">
            <a:extLst>
              <a:ext uri="{FF2B5EF4-FFF2-40B4-BE49-F238E27FC236}">
                <a16:creationId xmlns:a16="http://schemas.microsoft.com/office/drawing/2014/main" id="{A208D2DF-943F-D2E9-1681-C7F60ACB2713}"/>
              </a:ext>
            </a:extLst>
          </p:cNvPr>
          <p:cNvSpPr txBox="1"/>
          <p:nvPr/>
        </p:nvSpPr>
        <p:spPr>
          <a:xfrm>
            <a:off x="3966340" y="1042222"/>
            <a:ext cx="4399893" cy="1107996"/>
          </a:xfrm>
          <a:prstGeom prst="rect">
            <a:avLst/>
          </a:prstGeom>
          <a:noFill/>
        </p:spPr>
        <p:txBody>
          <a:bodyPr wrap="square" rtlCol="0">
            <a:spAutoFit/>
          </a:bodyPr>
          <a:lstStyle/>
          <a:p>
            <a:r>
              <a:rPr lang="en-US" sz="2400" b="1" dirty="0" err="1">
                <a:solidFill>
                  <a:schemeClr val="accent5"/>
                </a:solidFill>
                <a:latin typeface="Times New Roman" panose="02020603050405020304" pitchFamily="18" charset="0"/>
                <a:cs typeface="Times New Roman" panose="02020603050405020304" pitchFamily="18" charset="0"/>
              </a:rPr>
              <a:t>Plantix</a:t>
            </a:r>
            <a:endParaRPr lang="en-US" sz="2400" b="1" dirty="0">
              <a:solidFill>
                <a:schemeClr val="accent5"/>
              </a:solidFill>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Plantix</a:t>
            </a:r>
            <a:r>
              <a:rPr lang="en-US" dirty="0">
                <a:latin typeface="Times New Roman" panose="02020603050405020304" pitchFamily="18" charset="0"/>
                <a:cs typeface="Times New Roman" panose="02020603050405020304" pitchFamily="18" charset="0"/>
              </a:rPr>
              <a:t> is a mobile application that offers plant disease detection and pest recognition services. It uses image recognition technology.</a:t>
            </a:r>
          </a:p>
        </p:txBody>
      </p:sp>
      <p:sp>
        <p:nvSpPr>
          <p:cNvPr id="10" name="TextBox 9">
            <a:extLst>
              <a:ext uri="{FF2B5EF4-FFF2-40B4-BE49-F238E27FC236}">
                <a16:creationId xmlns:a16="http://schemas.microsoft.com/office/drawing/2014/main" id="{B54C9736-AA90-5DCE-13AB-D2F0A36A5344}"/>
              </a:ext>
            </a:extLst>
          </p:cNvPr>
          <p:cNvSpPr txBox="1"/>
          <p:nvPr/>
        </p:nvSpPr>
        <p:spPr>
          <a:xfrm>
            <a:off x="3944005" y="2365661"/>
            <a:ext cx="4422228" cy="1107996"/>
          </a:xfrm>
          <a:prstGeom prst="rect">
            <a:avLst/>
          </a:prstGeom>
          <a:noFill/>
        </p:spPr>
        <p:txBody>
          <a:bodyPr wrap="square" rtlCol="0">
            <a:spAutoFit/>
          </a:bodyPr>
          <a:lstStyle/>
          <a:p>
            <a:r>
              <a:rPr lang="en-US" sz="2400" b="1" dirty="0" err="1">
                <a:solidFill>
                  <a:schemeClr val="accent5"/>
                </a:solidFill>
                <a:latin typeface="Times New Roman" panose="02020603050405020304" pitchFamily="18" charset="0"/>
                <a:cs typeface="Times New Roman" panose="02020603050405020304" pitchFamily="18" charset="0"/>
              </a:rPr>
              <a:t>AgroCares</a:t>
            </a:r>
            <a:r>
              <a:rPr lang="en-US" sz="2400" b="1" dirty="0">
                <a:solidFill>
                  <a:schemeClr val="accent5"/>
                </a:solidFill>
                <a:latin typeface="Times New Roman" panose="02020603050405020304" pitchFamily="18" charset="0"/>
                <a:cs typeface="Times New Roman" panose="02020603050405020304" pitchFamily="18" charset="0"/>
              </a:rPr>
              <a:t> Scanner</a:t>
            </a:r>
          </a:p>
          <a:p>
            <a:r>
              <a:rPr lang="en-US" dirty="0" err="1">
                <a:latin typeface="Times New Roman" panose="02020603050405020304" pitchFamily="18" charset="0"/>
                <a:cs typeface="Times New Roman" panose="02020603050405020304" pitchFamily="18" charset="0"/>
              </a:rPr>
              <a:t>AgroCares</a:t>
            </a:r>
            <a:r>
              <a:rPr lang="en-US" dirty="0">
                <a:latin typeface="Times New Roman" panose="02020603050405020304" pitchFamily="18" charset="0"/>
                <a:cs typeface="Times New Roman" panose="02020603050405020304" pitchFamily="18" charset="0"/>
              </a:rPr>
              <a:t> Scanner is a handheld device that measures nutrient levels in soil samples and provides instant analysis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through a mobile application.</a:t>
            </a:r>
          </a:p>
        </p:txBody>
      </p:sp>
      <p:sp>
        <p:nvSpPr>
          <p:cNvPr id="12" name="TextBox 11">
            <a:extLst>
              <a:ext uri="{FF2B5EF4-FFF2-40B4-BE49-F238E27FC236}">
                <a16:creationId xmlns:a16="http://schemas.microsoft.com/office/drawing/2014/main" id="{D13F3314-3E35-D3E1-7ED8-57E309601364}"/>
              </a:ext>
            </a:extLst>
          </p:cNvPr>
          <p:cNvSpPr txBox="1"/>
          <p:nvPr/>
        </p:nvSpPr>
        <p:spPr>
          <a:xfrm>
            <a:off x="3966340" y="3604617"/>
            <a:ext cx="4334945" cy="1323439"/>
          </a:xfrm>
          <a:prstGeom prst="rect">
            <a:avLst/>
          </a:prstGeom>
          <a:noFill/>
        </p:spPr>
        <p:txBody>
          <a:bodyPr wrap="square" rtlCol="0">
            <a:spAutoFit/>
          </a:bodyPr>
          <a:lstStyle/>
          <a:p>
            <a:r>
              <a:rPr lang="en-US" sz="2400" b="1" dirty="0">
                <a:solidFill>
                  <a:schemeClr val="accent5"/>
                </a:solidFill>
                <a:latin typeface="Times New Roman" panose="02020603050405020304" pitchFamily="18" charset="0"/>
                <a:cs typeface="Times New Roman" panose="02020603050405020304" pitchFamily="18" charset="0"/>
              </a:rPr>
              <a:t>Green IQ</a:t>
            </a:r>
          </a:p>
          <a:p>
            <a:r>
              <a:rPr lang="en-US" dirty="0">
                <a:latin typeface="Times New Roman" panose="02020603050405020304" pitchFamily="18" charset="0"/>
                <a:cs typeface="Times New Roman" panose="02020603050405020304" pitchFamily="18" charset="0"/>
              </a:rPr>
              <a:t>An AI-powered platform that offers personalized recommendations for plant care, including watering schedules, fertilizer application, and pest management strategies.</a:t>
            </a:r>
            <a:endParaRPr lang="en-IN"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66"/>
                                        </p:tgtEl>
                                        <p:attrNameLst>
                                          <p:attrName>style.visibility</p:attrName>
                                        </p:attrNameLst>
                                      </p:cBhvr>
                                      <p:to>
                                        <p:strVal val="visible"/>
                                      </p:to>
                                    </p:set>
                                    <p:anim calcmode="lin" valueType="num">
                                      <p:cBhvr additive="base">
                                        <p:cTn id="7" dur="1000"/>
                                        <p:tgtEl>
                                          <p:spTgt spid="566"/>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89"/>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latin typeface="Times New Roman" panose="02020603050405020304" pitchFamily="18" charset="0"/>
                <a:cs typeface="Times New Roman" panose="02020603050405020304" pitchFamily="18" charset="0"/>
              </a:rPr>
              <a:t>Limitations</a:t>
            </a:r>
            <a:r>
              <a:rPr lang="en-US" dirty="0"/>
              <a:t> of Existing Systems</a:t>
            </a:r>
            <a:endParaRPr dirty="0"/>
          </a:p>
        </p:txBody>
      </p:sp>
      <p:sp>
        <p:nvSpPr>
          <p:cNvPr id="1030" name="Google Shape;1030;p89"/>
          <p:cNvSpPr txBox="1">
            <a:spLocks noGrp="1"/>
          </p:cNvSpPr>
          <p:nvPr>
            <p:ph type="body" idx="1"/>
          </p:nvPr>
        </p:nvSpPr>
        <p:spPr>
          <a:xfrm>
            <a:off x="1603538" y="2109216"/>
            <a:ext cx="2787000" cy="1986409"/>
          </a:xfrm>
          <a:prstGeom prst="rect">
            <a:avLst/>
          </a:prstGeom>
        </p:spPr>
        <p:txBody>
          <a:bodyPr spcFirstLastPara="1" wrap="square" lIns="91425" tIns="91425" rIns="91425" bIns="91425" anchor="t" anchorCtr="0">
            <a:noAutofit/>
          </a:bodyPr>
          <a:lstStyle/>
          <a:p>
            <a:pPr marL="0" lvl="0" indent="0">
              <a:spcBef>
                <a:spcPts val="1600"/>
              </a:spcBef>
              <a:spcAft>
                <a:spcPts val="1600"/>
              </a:spcAft>
              <a:buNone/>
            </a:pPr>
            <a:r>
              <a:rPr lang="en-US" dirty="0"/>
              <a:t>They are rely solely on these systems may miss identifying less common or emerging diseases that are not included in their databases.</a:t>
            </a:r>
            <a:endParaRPr dirty="0"/>
          </a:p>
        </p:txBody>
      </p:sp>
      <p:sp>
        <p:nvSpPr>
          <p:cNvPr id="1031" name="Google Shape;1031;p89"/>
          <p:cNvSpPr txBox="1">
            <a:spLocks noGrp="1"/>
          </p:cNvSpPr>
          <p:nvPr>
            <p:ph type="body" idx="2"/>
          </p:nvPr>
        </p:nvSpPr>
        <p:spPr>
          <a:xfrm>
            <a:off x="4753453" y="2328673"/>
            <a:ext cx="2787000" cy="1548384"/>
          </a:xfrm>
          <a:prstGeom prst="rect">
            <a:avLst/>
          </a:prstGeom>
        </p:spPr>
        <p:txBody>
          <a:bodyPr spcFirstLastPara="1" wrap="square" lIns="91425" tIns="91425" rIns="91425" bIns="91425" anchor="t" anchorCtr="0">
            <a:noAutofit/>
          </a:bodyPr>
          <a:lstStyle/>
          <a:p>
            <a:pPr marL="0" lvl="0" indent="0">
              <a:spcAft>
                <a:spcPts val="1600"/>
              </a:spcAft>
              <a:buNone/>
            </a:pPr>
            <a:r>
              <a:rPr lang="en-US" dirty="0"/>
              <a:t>While these systems aim to provide timely recommendations, they may not always offer real-time updates on disease outbreaks.</a:t>
            </a:r>
            <a:endParaRPr b="1" dirty="0">
              <a:solidFill>
                <a:schemeClr val="lt1"/>
              </a:solidFill>
            </a:endParaRPr>
          </a:p>
        </p:txBody>
      </p:sp>
      <p:sp>
        <p:nvSpPr>
          <p:cNvPr id="1032" name="Google Shape;1032;p89"/>
          <p:cNvSpPr txBox="1">
            <a:spLocks noGrp="1"/>
          </p:cNvSpPr>
          <p:nvPr>
            <p:ph type="title" idx="3"/>
          </p:nvPr>
        </p:nvSpPr>
        <p:spPr>
          <a:xfrm>
            <a:off x="1816608" y="1581959"/>
            <a:ext cx="2389632" cy="844249"/>
          </a:xfrm>
          <a:prstGeom prst="rect">
            <a:avLst/>
          </a:prstGeom>
        </p:spPr>
        <p:txBody>
          <a:bodyPr spcFirstLastPara="1" wrap="square" lIns="91425" tIns="91425" rIns="91425" bIns="91425" anchor="t" anchorCtr="0">
            <a:noAutofit/>
          </a:bodyPr>
          <a:lstStyle/>
          <a:p>
            <a:pPr lvl="0"/>
            <a:r>
              <a:rPr lang="en-IN" dirty="0"/>
              <a:t>Lack of Real-Time Updates</a:t>
            </a:r>
            <a:endParaRPr dirty="0">
              <a:solidFill>
                <a:schemeClr val="lt1"/>
              </a:solidFill>
            </a:endParaRPr>
          </a:p>
        </p:txBody>
      </p:sp>
      <p:sp>
        <p:nvSpPr>
          <p:cNvPr id="1033" name="Google Shape;1033;p89"/>
          <p:cNvSpPr txBox="1">
            <a:spLocks noGrp="1"/>
          </p:cNvSpPr>
          <p:nvPr>
            <p:ph type="title" idx="4"/>
          </p:nvPr>
        </p:nvSpPr>
        <p:spPr>
          <a:xfrm>
            <a:off x="4937760" y="1487425"/>
            <a:ext cx="2389632" cy="1084325"/>
          </a:xfrm>
          <a:prstGeom prst="rect">
            <a:avLst/>
          </a:prstGeom>
        </p:spPr>
        <p:txBody>
          <a:bodyPr spcFirstLastPara="1" wrap="square" lIns="91425" tIns="91425" rIns="91425" bIns="91425" anchor="t" anchorCtr="0">
            <a:noAutofit/>
          </a:bodyPr>
          <a:lstStyle/>
          <a:p>
            <a:pPr lvl="0"/>
            <a:r>
              <a:rPr lang="en-US" dirty="0"/>
              <a:t>Limited Coverage of Plant Diseases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1000"/>
                                        <p:tgtEl>
                                          <p:spTgt spid="1030"/>
                                        </p:tgtEl>
                                      </p:cBhvr>
                                    </p:animEffect>
                                  </p:childTnLst>
                                </p:cTn>
                              </p:par>
                              <p:par>
                                <p:cTn id="8" presetID="10" presetClass="entr" presetSubtype="0" fill="hold" nodeType="withEffect">
                                  <p:stCondLst>
                                    <p:cond delay="0"/>
                                  </p:stCondLst>
                                  <p:childTnLst>
                                    <p:set>
                                      <p:cBhvr>
                                        <p:cTn id="9" dur="1" fill="hold">
                                          <p:stCondLst>
                                            <p:cond delay="0"/>
                                          </p:stCondLst>
                                        </p:cTn>
                                        <p:tgtEl>
                                          <p:spTgt spid="1032"/>
                                        </p:tgtEl>
                                        <p:attrNameLst>
                                          <p:attrName>style.visibility</p:attrName>
                                        </p:attrNameLst>
                                      </p:cBhvr>
                                      <p:to>
                                        <p:strVal val="visible"/>
                                      </p:to>
                                    </p:set>
                                    <p:animEffect transition="in" filter="fade">
                                      <p:cBhvr>
                                        <p:cTn id="10" dur="1000"/>
                                        <p:tgtEl>
                                          <p:spTgt spid="1032"/>
                                        </p:tgtEl>
                                      </p:cBhvr>
                                    </p:animEffect>
                                  </p:childTnLst>
                                </p:cTn>
                              </p:par>
                              <p:par>
                                <p:cTn id="11" presetID="10" presetClass="entr" presetSubtype="0" fill="hold" nodeType="withEffect">
                                  <p:stCondLst>
                                    <p:cond delay="0"/>
                                  </p:stCondLst>
                                  <p:childTnLst>
                                    <p:set>
                                      <p:cBhvr>
                                        <p:cTn id="12" dur="1" fill="hold">
                                          <p:stCondLst>
                                            <p:cond delay="0"/>
                                          </p:stCondLst>
                                        </p:cTn>
                                        <p:tgtEl>
                                          <p:spTgt spid="1031"/>
                                        </p:tgtEl>
                                        <p:attrNameLst>
                                          <p:attrName>style.visibility</p:attrName>
                                        </p:attrNameLst>
                                      </p:cBhvr>
                                      <p:to>
                                        <p:strVal val="visible"/>
                                      </p:to>
                                    </p:set>
                                    <p:animEffect transition="in" filter="fade">
                                      <p:cBhvr>
                                        <p:cTn id="13" dur="1000"/>
                                        <p:tgtEl>
                                          <p:spTgt spid="1031"/>
                                        </p:tgtEl>
                                      </p:cBhvr>
                                    </p:animEffect>
                                  </p:childTnLst>
                                </p:cTn>
                              </p:par>
                              <p:par>
                                <p:cTn id="14" presetID="10" presetClass="entr" presetSubtype="0" fill="hold" nodeType="withEffect">
                                  <p:stCondLst>
                                    <p:cond delay="0"/>
                                  </p:stCondLst>
                                  <p:childTnLst>
                                    <p:set>
                                      <p:cBhvr>
                                        <p:cTn id="15" dur="1" fill="hold">
                                          <p:stCondLst>
                                            <p:cond delay="0"/>
                                          </p:stCondLst>
                                        </p:cTn>
                                        <p:tgtEl>
                                          <p:spTgt spid="1033"/>
                                        </p:tgtEl>
                                        <p:attrNameLst>
                                          <p:attrName>style.visibility</p:attrName>
                                        </p:attrNameLst>
                                      </p:cBhvr>
                                      <p:to>
                                        <p:strVal val="visible"/>
                                      </p:to>
                                    </p:set>
                                    <p:animEffect transition="in" filter="fade">
                                      <p:cBhvr>
                                        <p:cTn id="16" dur="1000"/>
                                        <p:tgtEl>
                                          <p:spTgt spid="10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05E25-2369-AB8A-9AAB-5B9E05DF4C7C}"/>
              </a:ext>
            </a:extLst>
          </p:cNvPr>
          <p:cNvSpPr>
            <a:spLocks noGrp="1"/>
          </p:cNvSpPr>
          <p:nvPr>
            <p:ph type="title"/>
          </p:nvPr>
        </p:nvSpPr>
        <p:spPr>
          <a:xfrm>
            <a:off x="304800" y="110359"/>
            <a:ext cx="8115300" cy="496613"/>
          </a:xfrm>
        </p:spPr>
        <p:txBody>
          <a:bodyPr/>
          <a:lstStyle/>
          <a:p>
            <a:r>
              <a:rPr lang="en-US" sz="2400" dirty="0">
                <a:latin typeface="Times New Roman" panose="02020603050405020304" pitchFamily="18" charset="0"/>
                <a:cs typeface="Times New Roman" panose="02020603050405020304" pitchFamily="18" charset="0"/>
              </a:rPr>
              <a:t>Proposed</a:t>
            </a:r>
            <a:r>
              <a:rPr lang="en-US" sz="2400" dirty="0"/>
              <a:t> System</a:t>
            </a:r>
            <a:endParaRPr lang="en-IN" sz="2400" dirty="0"/>
          </a:p>
        </p:txBody>
      </p:sp>
      <p:sp>
        <p:nvSpPr>
          <p:cNvPr id="3" name="Title 2">
            <a:extLst>
              <a:ext uri="{FF2B5EF4-FFF2-40B4-BE49-F238E27FC236}">
                <a16:creationId xmlns:a16="http://schemas.microsoft.com/office/drawing/2014/main" id="{965AAE34-E294-345C-5A25-8D69E22F146B}"/>
              </a:ext>
            </a:extLst>
          </p:cNvPr>
          <p:cNvSpPr>
            <a:spLocks noGrp="1"/>
          </p:cNvSpPr>
          <p:nvPr>
            <p:ph type="title" idx="2"/>
          </p:nvPr>
        </p:nvSpPr>
        <p:spPr>
          <a:xfrm>
            <a:off x="304800" y="606973"/>
            <a:ext cx="4866290" cy="2837793"/>
          </a:xfrm>
        </p:spPr>
        <p:txBody>
          <a:bodyPr/>
          <a:lstStyle/>
          <a:p>
            <a:pPr>
              <a:buNone/>
            </a:pPr>
            <a:r>
              <a:rPr lang="en-US" dirty="0">
                <a:latin typeface="Times New Roman" panose="02020603050405020304" pitchFamily="18" charset="0"/>
                <a:cs typeface="Times New Roman" panose="02020603050405020304" pitchFamily="18" charset="0"/>
              </a:rPr>
              <a:t>Our proposed system uses advanced computer techniques, like machine learning and deep learning, to assist farmers in managing their crops better. It provides guidance on which crops to grow, which fertilizers to use, and how to identify plant diseases. This platform helps farmers make smarter decisions and enhance their farming methods. By analyzing large amounts of data, it can offer accurate suggestions for crop management, fertilizer suggestion, and disease detection. we're constantly working to improve the accuracy of our system, ensuring it's even more helpful for farmers.</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2400" b="1" dirty="0">
                <a:solidFill>
                  <a:schemeClr val="accent3"/>
                </a:solidFill>
                <a:latin typeface="Times New Roman" panose="02020603050405020304" pitchFamily="18" charset="0"/>
                <a:cs typeface="Times New Roman" panose="02020603050405020304" pitchFamily="18" charset="0"/>
              </a:rPr>
              <a:t>Advantages</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5" name="Google Shape;1309;p93">
            <a:extLst>
              <a:ext uri="{FF2B5EF4-FFF2-40B4-BE49-F238E27FC236}">
                <a16:creationId xmlns:a16="http://schemas.microsoft.com/office/drawing/2014/main" id="{08DDDA7A-94B6-0FDC-7C3A-A5C6C05EB421}"/>
              </a:ext>
            </a:extLst>
          </p:cNvPr>
          <p:cNvPicPr preferRelativeResize="0"/>
          <p:nvPr/>
        </p:nvPicPr>
        <p:blipFill rotWithShape="1">
          <a:blip r:embed="rId3">
            <a:alphaModFix/>
          </a:blip>
          <a:srcRect l="8692" t="14101" b="5408"/>
          <a:stretch/>
        </p:blipFill>
        <p:spPr>
          <a:xfrm>
            <a:off x="5235700" y="501811"/>
            <a:ext cx="3184400" cy="4139877"/>
          </a:xfrm>
          <a:prstGeom prst="rect">
            <a:avLst/>
          </a:prstGeom>
          <a:noFill/>
          <a:ln>
            <a:noFill/>
          </a:ln>
        </p:spPr>
      </p:pic>
      <p:sp>
        <p:nvSpPr>
          <p:cNvPr id="6" name="TextBox 5">
            <a:extLst>
              <a:ext uri="{FF2B5EF4-FFF2-40B4-BE49-F238E27FC236}">
                <a16:creationId xmlns:a16="http://schemas.microsoft.com/office/drawing/2014/main" id="{AC6DC580-47CA-B921-C11C-27DC41427EB4}"/>
              </a:ext>
            </a:extLst>
          </p:cNvPr>
          <p:cNvSpPr txBox="1"/>
          <p:nvPr/>
        </p:nvSpPr>
        <p:spPr>
          <a:xfrm>
            <a:off x="394138" y="3563007"/>
            <a:ext cx="4776952" cy="1169551"/>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Improved crop choices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Early disease detection and control</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Adaptation to changing weather patterns </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Less waste and better resource management</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Over all increased in crop yield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9623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sp>
        <p:nvSpPr>
          <p:cNvPr id="1437" name="Google Shape;1437;p99"/>
          <p:cNvSpPr txBox="1">
            <a:spLocks noGrp="1"/>
          </p:cNvSpPr>
          <p:nvPr>
            <p:ph type="title"/>
          </p:nvPr>
        </p:nvSpPr>
        <p:spPr>
          <a:xfrm>
            <a:off x="467868" y="457566"/>
            <a:ext cx="769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latin typeface="Times New Roman" panose="02020603050405020304" pitchFamily="18" charset="0"/>
                <a:cs typeface="Times New Roman" panose="02020603050405020304" pitchFamily="18" charset="0"/>
              </a:rPr>
              <a:t>Applications</a:t>
            </a:r>
            <a:endParaRPr sz="3200" dirty="0">
              <a:latin typeface="Times New Roman" panose="02020603050405020304" pitchFamily="18" charset="0"/>
              <a:cs typeface="Times New Roman" panose="02020603050405020304" pitchFamily="18" charset="0"/>
            </a:endParaRPr>
          </a:p>
        </p:txBody>
      </p:sp>
      <p:cxnSp>
        <p:nvCxnSpPr>
          <p:cNvPr id="1438" name="Google Shape;1438;p99"/>
          <p:cNvCxnSpPr>
            <a:stCxn id="1439" idx="6"/>
            <a:endCxn id="1440" idx="2"/>
          </p:cNvCxnSpPr>
          <p:nvPr/>
        </p:nvCxnSpPr>
        <p:spPr>
          <a:xfrm>
            <a:off x="2240331" y="184880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sp>
        <p:nvSpPr>
          <p:cNvPr id="1439" name="Google Shape;1439;p99"/>
          <p:cNvSpPr/>
          <p:nvPr/>
        </p:nvSpPr>
        <p:spPr>
          <a:xfrm>
            <a:off x="1474431" y="146585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9"/>
          <p:cNvSpPr txBox="1">
            <a:spLocks noGrp="1"/>
          </p:cNvSpPr>
          <p:nvPr>
            <p:ph type="title"/>
          </p:nvPr>
        </p:nvSpPr>
        <p:spPr>
          <a:xfrm>
            <a:off x="1315431" y="2330125"/>
            <a:ext cx="1083900" cy="3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a:solidFill>
                  <a:schemeClr val="accent5"/>
                </a:solidFill>
              </a:rPr>
              <a:t>01.</a:t>
            </a:r>
            <a:endParaRPr sz="2100" dirty="0">
              <a:solidFill>
                <a:schemeClr val="accent5"/>
              </a:solidFill>
            </a:endParaRPr>
          </a:p>
        </p:txBody>
      </p:sp>
      <p:sp>
        <p:nvSpPr>
          <p:cNvPr id="1442" name="Google Shape;1442;p99"/>
          <p:cNvSpPr txBox="1">
            <a:spLocks noGrp="1"/>
          </p:cNvSpPr>
          <p:nvPr>
            <p:ph type="title" idx="4294967295"/>
          </p:nvPr>
        </p:nvSpPr>
        <p:spPr>
          <a:xfrm>
            <a:off x="978975" y="2691325"/>
            <a:ext cx="1756800" cy="493800"/>
          </a:xfrm>
          <a:prstGeom prst="rect">
            <a:avLst/>
          </a:prstGeom>
        </p:spPr>
        <p:txBody>
          <a:bodyPr spcFirstLastPara="1" wrap="square" lIns="91425" tIns="91425" rIns="91425" bIns="91425" anchor="ctr" anchorCtr="0">
            <a:noAutofit/>
          </a:bodyPr>
          <a:lstStyle/>
          <a:p>
            <a:pPr lvl="0" algn="ctr"/>
            <a:r>
              <a:rPr lang="en-IN" sz="1800" dirty="0">
                <a:latin typeface="Times New Roman" panose="02020603050405020304" pitchFamily="18" charset="0"/>
                <a:cs typeface="Times New Roman" panose="02020603050405020304" pitchFamily="18" charset="0"/>
              </a:rPr>
              <a:t>Soil Health Assessment</a:t>
            </a:r>
            <a:endParaRPr sz="1800" b="0" dirty="0">
              <a:latin typeface="Times New Roman" panose="02020603050405020304" pitchFamily="18" charset="0"/>
              <a:ea typeface="Montserrat"/>
              <a:cs typeface="Times New Roman" panose="02020603050405020304" pitchFamily="18" charset="0"/>
              <a:sym typeface="Montserrat"/>
            </a:endParaRPr>
          </a:p>
        </p:txBody>
      </p:sp>
      <p:sp>
        <p:nvSpPr>
          <p:cNvPr id="1440" name="Google Shape;1440;p99"/>
          <p:cNvSpPr/>
          <p:nvPr/>
        </p:nvSpPr>
        <p:spPr>
          <a:xfrm>
            <a:off x="3284181" y="243840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9"/>
          <p:cNvSpPr txBox="1">
            <a:spLocks noGrp="1"/>
          </p:cNvSpPr>
          <p:nvPr>
            <p:ph type="title"/>
          </p:nvPr>
        </p:nvSpPr>
        <p:spPr>
          <a:xfrm>
            <a:off x="3125181" y="3302675"/>
            <a:ext cx="1083900" cy="3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a:solidFill>
                  <a:schemeClr val="accent5"/>
                </a:solidFill>
              </a:rPr>
              <a:t>02.</a:t>
            </a:r>
            <a:endParaRPr sz="2100" dirty="0">
              <a:solidFill>
                <a:schemeClr val="accent5"/>
              </a:solidFill>
            </a:endParaRPr>
          </a:p>
        </p:txBody>
      </p:sp>
      <p:sp>
        <p:nvSpPr>
          <p:cNvPr id="1444" name="Google Shape;1444;p99"/>
          <p:cNvSpPr txBox="1">
            <a:spLocks noGrp="1"/>
          </p:cNvSpPr>
          <p:nvPr>
            <p:ph type="title" idx="4294967295"/>
          </p:nvPr>
        </p:nvSpPr>
        <p:spPr>
          <a:xfrm>
            <a:off x="2240331" y="3663875"/>
            <a:ext cx="3024168" cy="493800"/>
          </a:xfrm>
          <a:prstGeom prst="rect">
            <a:avLst/>
          </a:prstGeom>
        </p:spPr>
        <p:txBody>
          <a:bodyPr spcFirstLastPara="1" wrap="square" lIns="91425" tIns="91425" rIns="91425" bIns="91425" anchor="ctr" anchorCtr="0">
            <a:noAutofit/>
          </a:bodyPr>
          <a:lstStyle/>
          <a:p>
            <a:pPr lvl="0" algn="ctr">
              <a:buSzPts val="1100"/>
            </a:pPr>
            <a:r>
              <a:rPr lang="en-IN" sz="1800" dirty="0">
                <a:latin typeface="Times New Roman" panose="02020603050405020304" pitchFamily="18" charset="0"/>
                <a:cs typeface="Times New Roman" panose="02020603050405020304" pitchFamily="18" charset="0"/>
              </a:rPr>
              <a:t>Climate and Weather Forecasting</a:t>
            </a:r>
            <a:endParaRPr sz="1800" b="0" dirty="0">
              <a:latin typeface="Times New Roman" panose="02020603050405020304" pitchFamily="18" charset="0"/>
              <a:ea typeface="Montserrat"/>
              <a:cs typeface="Times New Roman" panose="02020603050405020304" pitchFamily="18" charset="0"/>
              <a:sym typeface="Montserrat"/>
            </a:endParaRPr>
          </a:p>
        </p:txBody>
      </p:sp>
      <p:sp>
        <p:nvSpPr>
          <p:cNvPr id="1445" name="Google Shape;1445;p99"/>
          <p:cNvSpPr/>
          <p:nvPr/>
        </p:nvSpPr>
        <p:spPr>
          <a:xfrm>
            <a:off x="5093931" y="146585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99"/>
          <p:cNvSpPr txBox="1">
            <a:spLocks noGrp="1"/>
          </p:cNvSpPr>
          <p:nvPr>
            <p:ph type="title"/>
          </p:nvPr>
        </p:nvSpPr>
        <p:spPr>
          <a:xfrm>
            <a:off x="4934931" y="2330125"/>
            <a:ext cx="1083900" cy="3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a:solidFill>
                  <a:schemeClr val="accent5"/>
                </a:solidFill>
              </a:rPr>
              <a:t>03.</a:t>
            </a:r>
            <a:endParaRPr sz="2100" dirty="0">
              <a:solidFill>
                <a:schemeClr val="accent5"/>
              </a:solidFill>
            </a:endParaRPr>
          </a:p>
        </p:txBody>
      </p:sp>
      <p:sp>
        <p:nvSpPr>
          <p:cNvPr id="1447" name="Google Shape;1447;p99"/>
          <p:cNvSpPr txBox="1">
            <a:spLocks noGrp="1"/>
          </p:cNvSpPr>
          <p:nvPr>
            <p:ph type="title" idx="4294967295"/>
          </p:nvPr>
        </p:nvSpPr>
        <p:spPr>
          <a:xfrm>
            <a:off x="4816726" y="2914945"/>
            <a:ext cx="1987206" cy="547609"/>
          </a:xfrm>
          <a:prstGeom prst="rect">
            <a:avLst/>
          </a:prstGeom>
        </p:spPr>
        <p:txBody>
          <a:bodyPr spcFirstLastPara="1" wrap="square" lIns="91425" tIns="91425" rIns="91425" bIns="91425" anchor="ctr" anchorCtr="0">
            <a:noAutofit/>
          </a:bodyPr>
          <a:lstStyle/>
          <a:p>
            <a:r>
              <a:rPr lang="en-IN" sz="1800" dirty="0">
                <a:latin typeface="Times New Roman" panose="02020603050405020304" pitchFamily="18" charset="0"/>
                <a:cs typeface="Times New Roman" panose="02020603050405020304" pitchFamily="18" charset="0"/>
              </a:rPr>
              <a:t>Soil Nutrient Analysis</a:t>
            </a:r>
            <a:br>
              <a:rPr lang="en-IN" sz="1800" b="0" dirty="0">
                <a:latin typeface="Times New Roman" panose="02020603050405020304" pitchFamily="18" charset="0"/>
                <a:cs typeface="Times New Roman" panose="02020603050405020304" pitchFamily="18" charset="0"/>
              </a:rPr>
            </a:br>
            <a:br>
              <a:rPr lang="en-IN" sz="1800" b="0" dirty="0">
                <a:latin typeface="Times New Roman" panose="02020603050405020304" pitchFamily="18" charset="0"/>
                <a:cs typeface="Times New Roman" panose="02020603050405020304" pitchFamily="18" charset="0"/>
              </a:rPr>
            </a:br>
            <a:endParaRPr sz="1800" b="0" dirty="0">
              <a:latin typeface="Times New Roman" panose="02020603050405020304" pitchFamily="18" charset="0"/>
              <a:ea typeface="Montserrat"/>
              <a:cs typeface="Times New Roman" panose="02020603050405020304" pitchFamily="18" charset="0"/>
              <a:sym typeface="Montserrat"/>
            </a:endParaRPr>
          </a:p>
        </p:txBody>
      </p:sp>
      <p:sp>
        <p:nvSpPr>
          <p:cNvPr id="1448" name="Google Shape;1448;p99"/>
          <p:cNvSpPr/>
          <p:nvPr/>
        </p:nvSpPr>
        <p:spPr>
          <a:xfrm>
            <a:off x="6903681" y="243840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9"/>
          <p:cNvSpPr txBox="1">
            <a:spLocks noGrp="1"/>
          </p:cNvSpPr>
          <p:nvPr>
            <p:ph type="title"/>
          </p:nvPr>
        </p:nvSpPr>
        <p:spPr>
          <a:xfrm>
            <a:off x="6744681" y="3302675"/>
            <a:ext cx="1083900" cy="36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100" dirty="0">
                <a:solidFill>
                  <a:schemeClr val="accent5"/>
                </a:solidFill>
              </a:rPr>
              <a:t>04.</a:t>
            </a:r>
            <a:endParaRPr sz="2100" dirty="0">
              <a:solidFill>
                <a:schemeClr val="accent5"/>
              </a:solidFill>
            </a:endParaRPr>
          </a:p>
        </p:txBody>
      </p:sp>
      <p:sp>
        <p:nvSpPr>
          <p:cNvPr id="1450" name="Google Shape;1450;p99"/>
          <p:cNvSpPr txBox="1">
            <a:spLocks noGrp="1"/>
          </p:cNvSpPr>
          <p:nvPr>
            <p:ph type="title" idx="4294967295"/>
          </p:nvPr>
        </p:nvSpPr>
        <p:spPr>
          <a:xfrm>
            <a:off x="6432893" y="3663875"/>
            <a:ext cx="1987206" cy="493800"/>
          </a:xfrm>
          <a:prstGeom prst="rect">
            <a:avLst/>
          </a:prstGeom>
        </p:spPr>
        <p:txBody>
          <a:bodyPr spcFirstLastPara="1" wrap="square" lIns="91425" tIns="91425" rIns="91425" bIns="91425" anchor="ctr" anchorCtr="0">
            <a:noAutofit/>
          </a:bodyPr>
          <a:lstStyle/>
          <a:p>
            <a:pPr lvl="0" algn="ctr">
              <a:buSzPts val="1100"/>
            </a:pPr>
            <a:r>
              <a:rPr lang="en-IN" sz="1800" dirty="0">
                <a:latin typeface="Times New Roman" panose="02020603050405020304" pitchFamily="18" charset="0"/>
                <a:cs typeface="Times New Roman" panose="02020603050405020304" pitchFamily="18" charset="0"/>
              </a:rPr>
              <a:t>Integration with IoT Devices</a:t>
            </a:r>
            <a:endParaRPr sz="1800" b="0" dirty="0">
              <a:latin typeface="Times New Roman" panose="02020603050405020304" pitchFamily="18" charset="0"/>
              <a:ea typeface="Montserrat"/>
              <a:cs typeface="Times New Roman" panose="02020603050405020304" pitchFamily="18" charset="0"/>
              <a:sym typeface="Montserrat"/>
            </a:endParaRPr>
          </a:p>
        </p:txBody>
      </p:sp>
      <p:cxnSp>
        <p:nvCxnSpPr>
          <p:cNvPr id="1451" name="Google Shape;1451;p99"/>
          <p:cNvCxnSpPr>
            <a:stCxn id="1445" idx="2"/>
            <a:endCxn id="1440" idx="6"/>
          </p:cNvCxnSpPr>
          <p:nvPr/>
        </p:nvCxnSpPr>
        <p:spPr>
          <a:xfrm flipH="1">
            <a:off x="4049931" y="184880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cxnSp>
        <p:nvCxnSpPr>
          <p:cNvPr id="1452" name="Google Shape;1452;p99"/>
          <p:cNvCxnSpPr>
            <a:stCxn id="1448" idx="2"/>
            <a:endCxn id="1445" idx="6"/>
          </p:cNvCxnSpPr>
          <p:nvPr/>
        </p:nvCxnSpPr>
        <p:spPr>
          <a:xfrm rot="10800000">
            <a:off x="5859681" y="184875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grpSp>
        <p:nvGrpSpPr>
          <p:cNvPr id="1453" name="Google Shape;1453;p99"/>
          <p:cNvGrpSpPr/>
          <p:nvPr/>
        </p:nvGrpSpPr>
        <p:grpSpPr>
          <a:xfrm>
            <a:off x="3429743" y="2590692"/>
            <a:ext cx="474749" cy="461326"/>
            <a:chOff x="3978038" y="3763844"/>
            <a:chExt cx="371507" cy="361003"/>
          </a:xfrm>
        </p:grpSpPr>
        <p:sp>
          <p:nvSpPr>
            <p:cNvPr id="1454" name="Google Shape;1454;p99"/>
            <p:cNvSpPr/>
            <p:nvPr/>
          </p:nvSpPr>
          <p:spPr>
            <a:xfrm>
              <a:off x="4169017" y="3941707"/>
              <a:ext cx="180529" cy="183141"/>
            </a:xfrm>
            <a:custGeom>
              <a:avLst/>
              <a:gdLst/>
              <a:ahLst/>
              <a:cxnLst/>
              <a:rect l="l" t="t" r="r" b="b"/>
              <a:pathLst>
                <a:path w="6703" h="6800" extrusionOk="0">
                  <a:moveTo>
                    <a:pt x="3983" y="486"/>
                  </a:moveTo>
                  <a:lnTo>
                    <a:pt x="4565" y="681"/>
                  </a:lnTo>
                  <a:lnTo>
                    <a:pt x="5051" y="972"/>
                  </a:lnTo>
                  <a:lnTo>
                    <a:pt x="5439" y="1360"/>
                  </a:lnTo>
                  <a:lnTo>
                    <a:pt x="5828" y="1749"/>
                  </a:lnTo>
                  <a:lnTo>
                    <a:pt x="6119" y="2235"/>
                  </a:lnTo>
                  <a:lnTo>
                    <a:pt x="6314" y="2817"/>
                  </a:lnTo>
                  <a:lnTo>
                    <a:pt x="6314" y="3400"/>
                  </a:lnTo>
                  <a:lnTo>
                    <a:pt x="6314" y="3983"/>
                  </a:lnTo>
                  <a:lnTo>
                    <a:pt x="6119" y="4566"/>
                  </a:lnTo>
                  <a:lnTo>
                    <a:pt x="5828" y="5051"/>
                  </a:lnTo>
                  <a:lnTo>
                    <a:pt x="5439" y="5537"/>
                  </a:lnTo>
                  <a:lnTo>
                    <a:pt x="5051" y="5925"/>
                  </a:lnTo>
                  <a:lnTo>
                    <a:pt x="4565" y="6120"/>
                  </a:lnTo>
                  <a:lnTo>
                    <a:pt x="3983" y="6314"/>
                  </a:lnTo>
                  <a:lnTo>
                    <a:pt x="3400" y="6411"/>
                  </a:lnTo>
                  <a:lnTo>
                    <a:pt x="2720" y="6314"/>
                  </a:lnTo>
                  <a:lnTo>
                    <a:pt x="2234" y="6120"/>
                  </a:lnTo>
                  <a:lnTo>
                    <a:pt x="1749" y="5925"/>
                  </a:lnTo>
                  <a:lnTo>
                    <a:pt x="1263" y="5537"/>
                  </a:lnTo>
                  <a:lnTo>
                    <a:pt x="874" y="5051"/>
                  </a:lnTo>
                  <a:lnTo>
                    <a:pt x="583" y="4566"/>
                  </a:lnTo>
                  <a:lnTo>
                    <a:pt x="486" y="3983"/>
                  </a:lnTo>
                  <a:lnTo>
                    <a:pt x="389" y="3400"/>
                  </a:lnTo>
                  <a:lnTo>
                    <a:pt x="486" y="2817"/>
                  </a:lnTo>
                  <a:lnTo>
                    <a:pt x="583" y="2235"/>
                  </a:lnTo>
                  <a:lnTo>
                    <a:pt x="874" y="1749"/>
                  </a:lnTo>
                  <a:lnTo>
                    <a:pt x="1263" y="1360"/>
                  </a:lnTo>
                  <a:lnTo>
                    <a:pt x="1749" y="972"/>
                  </a:lnTo>
                  <a:lnTo>
                    <a:pt x="2234" y="681"/>
                  </a:lnTo>
                  <a:lnTo>
                    <a:pt x="2720" y="486"/>
                  </a:lnTo>
                  <a:close/>
                  <a:moveTo>
                    <a:pt x="3400" y="1"/>
                  </a:moveTo>
                  <a:lnTo>
                    <a:pt x="2720" y="98"/>
                  </a:lnTo>
                  <a:lnTo>
                    <a:pt x="2040" y="292"/>
                  </a:lnTo>
                  <a:lnTo>
                    <a:pt x="1457" y="583"/>
                  </a:lnTo>
                  <a:lnTo>
                    <a:pt x="972" y="1069"/>
                  </a:lnTo>
                  <a:lnTo>
                    <a:pt x="583" y="1555"/>
                  </a:lnTo>
                  <a:lnTo>
                    <a:pt x="292" y="2138"/>
                  </a:lnTo>
                  <a:lnTo>
                    <a:pt x="0" y="2720"/>
                  </a:lnTo>
                  <a:lnTo>
                    <a:pt x="0" y="3400"/>
                  </a:lnTo>
                  <a:lnTo>
                    <a:pt x="0" y="4080"/>
                  </a:lnTo>
                  <a:lnTo>
                    <a:pt x="292" y="4760"/>
                  </a:lnTo>
                  <a:lnTo>
                    <a:pt x="583" y="5343"/>
                  </a:lnTo>
                  <a:lnTo>
                    <a:pt x="972" y="5828"/>
                  </a:lnTo>
                  <a:lnTo>
                    <a:pt x="1457" y="6217"/>
                  </a:lnTo>
                  <a:lnTo>
                    <a:pt x="2040" y="6508"/>
                  </a:lnTo>
                  <a:lnTo>
                    <a:pt x="2720" y="6702"/>
                  </a:lnTo>
                  <a:lnTo>
                    <a:pt x="3400" y="6800"/>
                  </a:lnTo>
                  <a:lnTo>
                    <a:pt x="4080" y="6702"/>
                  </a:lnTo>
                  <a:lnTo>
                    <a:pt x="4662" y="6508"/>
                  </a:lnTo>
                  <a:lnTo>
                    <a:pt x="5245" y="6217"/>
                  </a:lnTo>
                  <a:lnTo>
                    <a:pt x="5731" y="5828"/>
                  </a:lnTo>
                  <a:lnTo>
                    <a:pt x="6217" y="5343"/>
                  </a:lnTo>
                  <a:lnTo>
                    <a:pt x="6508" y="4760"/>
                  </a:lnTo>
                  <a:lnTo>
                    <a:pt x="6702" y="4080"/>
                  </a:lnTo>
                  <a:lnTo>
                    <a:pt x="6702" y="3400"/>
                  </a:lnTo>
                  <a:lnTo>
                    <a:pt x="6702" y="2720"/>
                  </a:lnTo>
                  <a:lnTo>
                    <a:pt x="6508" y="2138"/>
                  </a:lnTo>
                  <a:lnTo>
                    <a:pt x="6217" y="1555"/>
                  </a:lnTo>
                  <a:lnTo>
                    <a:pt x="5731" y="1069"/>
                  </a:lnTo>
                  <a:lnTo>
                    <a:pt x="5245" y="583"/>
                  </a:lnTo>
                  <a:lnTo>
                    <a:pt x="4662" y="292"/>
                  </a:lnTo>
                  <a:lnTo>
                    <a:pt x="4080" y="98"/>
                  </a:lnTo>
                  <a:lnTo>
                    <a:pt x="34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9"/>
            <p:cNvSpPr/>
            <p:nvPr/>
          </p:nvSpPr>
          <p:spPr>
            <a:xfrm>
              <a:off x="4169017" y="3941707"/>
              <a:ext cx="180529" cy="183141"/>
            </a:xfrm>
            <a:custGeom>
              <a:avLst/>
              <a:gdLst/>
              <a:ahLst/>
              <a:cxnLst/>
              <a:rect l="l" t="t" r="r" b="b"/>
              <a:pathLst>
                <a:path w="6703" h="6800" fill="none" extrusionOk="0">
                  <a:moveTo>
                    <a:pt x="3400" y="1"/>
                  </a:moveTo>
                  <a:lnTo>
                    <a:pt x="3400" y="1"/>
                  </a:lnTo>
                  <a:lnTo>
                    <a:pt x="2720" y="98"/>
                  </a:lnTo>
                  <a:lnTo>
                    <a:pt x="2040" y="292"/>
                  </a:lnTo>
                  <a:lnTo>
                    <a:pt x="1457" y="583"/>
                  </a:lnTo>
                  <a:lnTo>
                    <a:pt x="972" y="1069"/>
                  </a:lnTo>
                  <a:lnTo>
                    <a:pt x="583" y="1555"/>
                  </a:lnTo>
                  <a:lnTo>
                    <a:pt x="292" y="2138"/>
                  </a:lnTo>
                  <a:lnTo>
                    <a:pt x="0" y="2720"/>
                  </a:lnTo>
                  <a:lnTo>
                    <a:pt x="0" y="3400"/>
                  </a:lnTo>
                  <a:lnTo>
                    <a:pt x="0" y="3400"/>
                  </a:lnTo>
                  <a:lnTo>
                    <a:pt x="0" y="4080"/>
                  </a:lnTo>
                  <a:lnTo>
                    <a:pt x="292" y="4760"/>
                  </a:lnTo>
                  <a:lnTo>
                    <a:pt x="583" y="5343"/>
                  </a:lnTo>
                  <a:lnTo>
                    <a:pt x="972" y="5828"/>
                  </a:lnTo>
                  <a:lnTo>
                    <a:pt x="1457" y="6217"/>
                  </a:lnTo>
                  <a:lnTo>
                    <a:pt x="2040" y="6508"/>
                  </a:lnTo>
                  <a:lnTo>
                    <a:pt x="2720" y="6702"/>
                  </a:lnTo>
                  <a:lnTo>
                    <a:pt x="3400" y="6800"/>
                  </a:lnTo>
                  <a:lnTo>
                    <a:pt x="3400" y="6800"/>
                  </a:lnTo>
                  <a:lnTo>
                    <a:pt x="4080" y="6702"/>
                  </a:lnTo>
                  <a:lnTo>
                    <a:pt x="4662" y="6508"/>
                  </a:lnTo>
                  <a:lnTo>
                    <a:pt x="5245" y="6217"/>
                  </a:lnTo>
                  <a:lnTo>
                    <a:pt x="5731" y="5828"/>
                  </a:lnTo>
                  <a:lnTo>
                    <a:pt x="6217" y="5343"/>
                  </a:lnTo>
                  <a:lnTo>
                    <a:pt x="6508" y="4760"/>
                  </a:lnTo>
                  <a:lnTo>
                    <a:pt x="6702" y="4080"/>
                  </a:lnTo>
                  <a:lnTo>
                    <a:pt x="6702" y="3400"/>
                  </a:lnTo>
                  <a:lnTo>
                    <a:pt x="6702" y="3400"/>
                  </a:lnTo>
                  <a:lnTo>
                    <a:pt x="6702" y="2720"/>
                  </a:lnTo>
                  <a:lnTo>
                    <a:pt x="6508" y="2138"/>
                  </a:lnTo>
                  <a:lnTo>
                    <a:pt x="6217" y="1555"/>
                  </a:lnTo>
                  <a:lnTo>
                    <a:pt x="5731" y="1069"/>
                  </a:lnTo>
                  <a:lnTo>
                    <a:pt x="5245" y="583"/>
                  </a:lnTo>
                  <a:lnTo>
                    <a:pt x="4662" y="292"/>
                  </a:lnTo>
                  <a:lnTo>
                    <a:pt x="4080" y="98"/>
                  </a:lnTo>
                  <a:lnTo>
                    <a:pt x="3400" y="1"/>
                  </a:lnTo>
                  <a:lnTo>
                    <a:pt x="340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9"/>
            <p:cNvSpPr/>
            <p:nvPr/>
          </p:nvSpPr>
          <p:spPr>
            <a:xfrm>
              <a:off x="4179466" y="3954796"/>
              <a:ext cx="159602" cy="159602"/>
            </a:xfrm>
            <a:custGeom>
              <a:avLst/>
              <a:gdLst/>
              <a:ahLst/>
              <a:cxnLst/>
              <a:rect l="l" t="t" r="r" b="b"/>
              <a:pathLst>
                <a:path w="5926" h="5926" fill="none" extrusionOk="0">
                  <a:moveTo>
                    <a:pt x="3012" y="5925"/>
                  </a:moveTo>
                  <a:lnTo>
                    <a:pt x="3012" y="5925"/>
                  </a:lnTo>
                  <a:lnTo>
                    <a:pt x="2332" y="5828"/>
                  </a:lnTo>
                  <a:lnTo>
                    <a:pt x="1846" y="5634"/>
                  </a:lnTo>
                  <a:lnTo>
                    <a:pt x="1361" y="5439"/>
                  </a:lnTo>
                  <a:lnTo>
                    <a:pt x="875" y="5051"/>
                  </a:lnTo>
                  <a:lnTo>
                    <a:pt x="486" y="4565"/>
                  </a:lnTo>
                  <a:lnTo>
                    <a:pt x="195" y="4080"/>
                  </a:lnTo>
                  <a:lnTo>
                    <a:pt x="98" y="3497"/>
                  </a:lnTo>
                  <a:lnTo>
                    <a:pt x="1" y="2914"/>
                  </a:lnTo>
                  <a:lnTo>
                    <a:pt x="1" y="2914"/>
                  </a:lnTo>
                  <a:lnTo>
                    <a:pt x="98" y="2331"/>
                  </a:lnTo>
                  <a:lnTo>
                    <a:pt x="195" y="1749"/>
                  </a:lnTo>
                  <a:lnTo>
                    <a:pt x="486" y="1263"/>
                  </a:lnTo>
                  <a:lnTo>
                    <a:pt x="875" y="874"/>
                  </a:lnTo>
                  <a:lnTo>
                    <a:pt x="1361" y="486"/>
                  </a:lnTo>
                  <a:lnTo>
                    <a:pt x="1846" y="195"/>
                  </a:lnTo>
                  <a:lnTo>
                    <a:pt x="2332" y="0"/>
                  </a:lnTo>
                  <a:lnTo>
                    <a:pt x="3012" y="0"/>
                  </a:lnTo>
                  <a:lnTo>
                    <a:pt x="3012" y="0"/>
                  </a:lnTo>
                  <a:lnTo>
                    <a:pt x="3595" y="0"/>
                  </a:lnTo>
                  <a:lnTo>
                    <a:pt x="4177" y="195"/>
                  </a:lnTo>
                  <a:lnTo>
                    <a:pt x="4663" y="486"/>
                  </a:lnTo>
                  <a:lnTo>
                    <a:pt x="5051" y="874"/>
                  </a:lnTo>
                  <a:lnTo>
                    <a:pt x="5440" y="1263"/>
                  </a:lnTo>
                  <a:lnTo>
                    <a:pt x="5731" y="1749"/>
                  </a:lnTo>
                  <a:lnTo>
                    <a:pt x="5926" y="2331"/>
                  </a:lnTo>
                  <a:lnTo>
                    <a:pt x="5926" y="2914"/>
                  </a:lnTo>
                  <a:lnTo>
                    <a:pt x="5926" y="2914"/>
                  </a:lnTo>
                  <a:lnTo>
                    <a:pt x="5926" y="3497"/>
                  </a:lnTo>
                  <a:lnTo>
                    <a:pt x="5731" y="4080"/>
                  </a:lnTo>
                  <a:lnTo>
                    <a:pt x="5440" y="4565"/>
                  </a:lnTo>
                  <a:lnTo>
                    <a:pt x="5051" y="5051"/>
                  </a:lnTo>
                  <a:lnTo>
                    <a:pt x="4663" y="5439"/>
                  </a:lnTo>
                  <a:lnTo>
                    <a:pt x="4177" y="5634"/>
                  </a:lnTo>
                  <a:lnTo>
                    <a:pt x="3595" y="5828"/>
                  </a:lnTo>
                  <a:lnTo>
                    <a:pt x="3012" y="5925"/>
                  </a:lnTo>
                  <a:lnTo>
                    <a:pt x="3012" y="592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9"/>
            <p:cNvSpPr/>
            <p:nvPr/>
          </p:nvSpPr>
          <p:spPr>
            <a:xfrm>
              <a:off x="4260560" y="4114371"/>
              <a:ext cx="27" cy="27"/>
            </a:xfrm>
            <a:custGeom>
              <a:avLst/>
              <a:gdLst/>
              <a:ahLst/>
              <a:cxnLst/>
              <a:rect l="l" t="t" r="r" b="b"/>
              <a:pathLst>
                <a:path w="1" h="1" fill="none" extrusionOk="0">
                  <a:moveTo>
                    <a:pt x="1" y="0"/>
                  </a:moveTo>
                  <a:lnTo>
                    <a:pt x="1"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9"/>
            <p:cNvSpPr/>
            <p:nvPr/>
          </p:nvSpPr>
          <p:spPr>
            <a:xfrm>
              <a:off x="3978038" y="3763844"/>
              <a:ext cx="347941" cy="361003"/>
            </a:xfrm>
            <a:custGeom>
              <a:avLst/>
              <a:gdLst/>
              <a:ahLst/>
              <a:cxnLst/>
              <a:rect l="l" t="t" r="r" b="b"/>
              <a:pathLst>
                <a:path w="12919" h="13404" extrusionOk="0">
                  <a:moveTo>
                    <a:pt x="8354" y="389"/>
                  </a:moveTo>
                  <a:lnTo>
                    <a:pt x="8451" y="583"/>
                  </a:lnTo>
                  <a:lnTo>
                    <a:pt x="8451" y="680"/>
                  </a:lnTo>
                  <a:lnTo>
                    <a:pt x="8257" y="777"/>
                  </a:lnTo>
                  <a:lnTo>
                    <a:pt x="7771" y="1068"/>
                  </a:lnTo>
                  <a:lnTo>
                    <a:pt x="7286" y="1360"/>
                  </a:lnTo>
                  <a:lnTo>
                    <a:pt x="6994" y="1748"/>
                  </a:lnTo>
                  <a:lnTo>
                    <a:pt x="6800" y="2234"/>
                  </a:lnTo>
                  <a:lnTo>
                    <a:pt x="6703" y="2622"/>
                  </a:lnTo>
                  <a:lnTo>
                    <a:pt x="6606" y="2817"/>
                  </a:lnTo>
                  <a:lnTo>
                    <a:pt x="6411" y="2817"/>
                  </a:lnTo>
                  <a:lnTo>
                    <a:pt x="6314" y="2720"/>
                  </a:lnTo>
                  <a:lnTo>
                    <a:pt x="6217" y="2525"/>
                  </a:lnTo>
                  <a:lnTo>
                    <a:pt x="6314" y="2137"/>
                  </a:lnTo>
                  <a:lnTo>
                    <a:pt x="6509" y="1554"/>
                  </a:lnTo>
                  <a:lnTo>
                    <a:pt x="6897" y="1068"/>
                  </a:lnTo>
                  <a:lnTo>
                    <a:pt x="7383" y="680"/>
                  </a:lnTo>
                  <a:lnTo>
                    <a:pt x="7771" y="486"/>
                  </a:lnTo>
                  <a:lnTo>
                    <a:pt x="8160" y="389"/>
                  </a:lnTo>
                  <a:close/>
                  <a:moveTo>
                    <a:pt x="8645" y="1943"/>
                  </a:moveTo>
                  <a:lnTo>
                    <a:pt x="9228" y="2040"/>
                  </a:lnTo>
                  <a:lnTo>
                    <a:pt x="9714" y="2234"/>
                  </a:lnTo>
                  <a:lnTo>
                    <a:pt x="8937" y="2525"/>
                  </a:lnTo>
                  <a:lnTo>
                    <a:pt x="8451" y="2720"/>
                  </a:lnTo>
                  <a:lnTo>
                    <a:pt x="8257" y="2817"/>
                  </a:lnTo>
                  <a:lnTo>
                    <a:pt x="8257" y="3011"/>
                  </a:lnTo>
                  <a:lnTo>
                    <a:pt x="8257" y="3205"/>
                  </a:lnTo>
                  <a:lnTo>
                    <a:pt x="8451" y="3302"/>
                  </a:lnTo>
                  <a:lnTo>
                    <a:pt x="8937" y="3691"/>
                  </a:lnTo>
                  <a:lnTo>
                    <a:pt x="9325" y="4079"/>
                  </a:lnTo>
                  <a:lnTo>
                    <a:pt x="8257" y="3982"/>
                  </a:lnTo>
                  <a:lnTo>
                    <a:pt x="7674" y="3982"/>
                  </a:lnTo>
                  <a:lnTo>
                    <a:pt x="7286" y="4079"/>
                  </a:lnTo>
                  <a:lnTo>
                    <a:pt x="7091" y="4177"/>
                  </a:lnTo>
                  <a:lnTo>
                    <a:pt x="7091" y="4371"/>
                  </a:lnTo>
                  <a:lnTo>
                    <a:pt x="7091" y="4662"/>
                  </a:lnTo>
                  <a:lnTo>
                    <a:pt x="6994" y="4954"/>
                  </a:lnTo>
                  <a:lnTo>
                    <a:pt x="6800" y="5439"/>
                  </a:lnTo>
                  <a:lnTo>
                    <a:pt x="6509" y="5828"/>
                  </a:lnTo>
                  <a:lnTo>
                    <a:pt x="6120" y="5439"/>
                  </a:lnTo>
                  <a:lnTo>
                    <a:pt x="6023" y="4954"/>
                  </a:lnTo>
                  <a:lnTo>
                    <a:pt x="5926" y="4662"/>
                  </a:lnTo>
                  <a:lnTo>
                    <a:pt x="5926" y="4371"/>
                  </a:lnTo>
                  <a:lnTo>
                    <a:pt x="5829" y="4177"/>
                  </a:lnTo>
                  <a:lnTo>
                    <a:pt x="5732" y="4079"/>
                  </a:lnTo>
                  <a:lnTo>
                    <a:pt x="5246" y="3982"/>
                  </a:lnTo>
                  <a:lnTo>
                    <a:pt x="4760" y="3982"/>
                  </a:lnTo>
                  <a:lnTo>
                    <a:pt x="3692" y="4079"/>
                  </a:lnTo>
                  <a:lnTo>
                    <a:pt x="4080" y="3691"/>
                  </a:lnTo>
                  <a:lnTo>
                    <a:pt x="4566" y="3302"/>
                  </a:lnTo>
                  <a:lnTo>
                    <a:pt x="4663" y="3205"/>
                  </a:lnTo>
                  <a:lnTo>
                    <a:pt x="4760" y="3011"/>
                  </a:lnTo>
                  <a:lnTo>
                    <a:pt x="4663" y="2817"/>
                  </a:lnTo>
                  <a:lnTo>
                    <a:pt x="4566" y="2720"/>
                  </a:lnTo>
                  <a:lnTo>
                    <a:pt x="3983" y="2525"/>
                  </a:lnTo>
                  <a:lnTo>
                    <a:pt x="3206" y="2234"/>
                  </a:lnTo>
                  <a:lnTo>
                    <a:pt x="4177" y="1943"/>
                  </a:lnTo>
                  <a:lnTo>
                    <a:pt x="4857" y="1943"/>
                  </a:lnTo>
                  <a:lnTo>
                    <a:pt x="5440" y="2040"/>
                  </a:lnTo>
                  <a:lnTo>
                    <a:pt x="5926" y="2234"/>
                  </a:lnTo>
                  <a:lnTo>
                    <a:pt x="5829" y="2525"/>
                  </a:lnTo>
                  <a:lnTo>
                    <a:pt x="5829" y="2817"/>
                  </a:lnTo>
                  <a:lnTo>
                    <a:pt x="6023" y="3011"/>
                  </a:lnTo>
                  <a:lnTo>
                    <a:pt x="6217" y="3205"/>
                  </a:lnTo>
                  <a:lnTo>
                    <a:pt x="6703" y="3205"/>
                  </a:lnTo>
                  <a:lnTo>
                    <a:pt x="6897" y="3011"/>
                  </a:lnTo>
                  <a:lnTo>
                    <a:pt x="6994" y="2914"/>
                  </a:lnTo>
                  <a:lnTo>
                    <a:pt x="7091" y="2622"/>
                  </a:lnTo>
                  <a:lnTo>
                    <a:pt x="7286" y="2137"/>
                  </a:lnTo>
                  <a:lnTo>
                    <a:pt x="7965" y="1943"/>
                  </a:lnTo>
                  <a:close/>
                  <a:moveTo>
                    <a:pt x="8063" y="0"/>
                  </a:moveTo>
                  <a:lnTo>
                    <a:pt x="7674" y="97"/>
                  </a:lnTo>
                  <a:lnTo>
                    <a:pt x="7286" y="291"/>
                  </a:lnTo>
                  <a:lnTo>
                    <a:pt x="6606" y="777"/>
                  </a:lnTo>
                  <a:lnTo>
                    <a:pt x="6217" y="1263"/>
                  </a:lnTo>
                  <a:lnTo>
                    <a:pt x="6023" y="1845"/>
                  </a:lnTo>
                  <a:lnTo>
                    <a:pt x="5537" y="1651"/>
                  </a:lnTo>
                  <a:lnTo>
                    <a:pt x="5052" y="1554"/>
                  </a:lnTo>
                  <a:lnTo>
                    <a:pt x="4177" y="1554"/>
                  </a:lnTo>
                  <a:lnTo>
                    <a:pt x="3400" y="1748"/>
                  </a:lnTo>
                  <a:lnTo>
                    <a:pt x="2818" y="1943"/>
                  </a:lnTo>
                  <a:lnTo>
                    <a:pt x="2623" y="2040"/>
                  </a:lnTo>
                  <a:lnTo>
                    <a:pt x="2623" y="2234"/>
                  </a:lnTo>
                  <a:lnTo>
                    <a:pt x="2623" y="2428"/>
                  </a:lnTo>
                  <a:lnTo>
                    <a:pt x="2041" y="2720"/>
                  </a:lnTo>
                  <a:lnTo>
                    <a:pt x="1555" y="3108"/>
                  </a:lnTo>
                  <a:lnTo>
                    <a:pt x="1167" y="3497"/>
                  </a:lnTo>
                  <a:lnTo>
                    <a:pt x="778" y="4079"/>
                  </a:lnTo>
                  <a:lnTo>
                    <a:pt x="487" y="4662"/>
                  </a:lnTo>
                  <a:lnTo>
                    <a:pt x="195" y="5245"/>
                  </a:lnTo>
                  <a:lnTo>
                    <a:pt x="98" y="5828"/>
                  </a:lnTo>
                  <a:lnTo>
                    <a:pt x="1" y="6508"/>
                  </a:lnTo>
                  <a:lnTo>
                    <a:pt x="1" y="7285"/>
                  </a:lnTo>
                  <a:lnTo>
                    <a:pt x="98" y="7964"/>
                  </a:lnTo>
                  <a:lnTo>
                    <a:pt x="292" y="8644"/>
                  </a:lnTo>
                  <a:lnTo>
                    <a:pt x="487" y="9227"/>
                  </a:lnTo>
                  <a:lnTo>
                    <a:pt x="778" y="9907"/>
                  </a:lnTo>
                  <a:lnTo>
                    <a:pt x="1069" y="10490"/>
                  </a:lnTo>
                  <a:lnTo>
                    <a:pt x="1458" y="10975"/>
                  </a:lnTo>
                  <a:lnTo>
                    <a:pt x="1846" y="11461"/>
                  </a:lnTo>
                  <a:lnTo>
                    <a:pt x="2332" y="11850"/>
                  </a:lnTo>
                  <a:lnTo>
                    <a:pt x="2818" y="12238"/>
                  </a:lnTo>
                  <a:lnTo>
                    <a:pt x="3400" y="12627"/>
                  </a:lnTo>
                  <a:lnTo>
                    <a:pt x="3983" y="12918"/>
                  </a:lnTo>
                  <a:lnTo>
                    <a:pt x="4566" y="13112"/>
                  </a:lnTo>
                  <a:lnTo>
                    <a:pt x="5149" y="13306"/>
                  </a:lnTo>
                  <a:lnTo>
                    <a:pt x="5829" y="13404"/>
                  </a:lnTo>
                  <a:lnTo>
                    <a:pt x="7188" y="13404"/>
                  </a:lnTo>
                  <a:lnTo>
                    <a:pt x="7965" y="13209"/>
                  </a:lnTo>
                  <a:lnTo>
                    <a:pt x="8063" y="13209"/>
                  </a:lnTo>
                  <a:lnTo>
                    <a:pt x="8063" y="13015"/>
                  </a:lnTo>
                  <a:lnTo>
                    <a:pt x="7965" y="12918"/>
                  </a:lnTo>
                  <a:lnTo>
                    <a:pt x="7868" y="12821"/>
                  </a:lnTo>
                  <a:lnTo>
                    <a:pt x="7188" y="13015"/>
                  </a:lnTo>
                  <a:lnTo>
                    <a:pt x="5829" y="13015"/>
                  </a:lnTo>
                  <a:lnTo>
                    <a:pt x="5246" y="12918"/>
                  </a:lnTo>
                  <a:lnTo>
                    <a:pt x="4663" y="12724"/>
                  </a:lnTo>
                  <a:lnTo>
                    <a:pt x="4080" y="12529"/>
                  </a:lnTo>
                  <a:lnTo>
                    <a:pt x="3595" y="12238"/>
                  </a:lnTo>
                  <a:lnTo>
                    <a:pt x="3109" y="11947"/>
                  </a:lnTo>
                  <a:lnTo>
                    <a:pt x="2623" y="11558"/>
                  </a:lnTo>
                  <a:lnTo>
                    <a:pt x="2138" y="11170"/>
                  </a:lnTo>
                  <a:lnTo>
                    <a:pt x="1749" y="10684"/>
                  </a:lnTo>
                  <a:lnTo>
                    <a:pt x="1361" y="10198"/>
                  </a:lnTo>
                  <a:lnTo>
                    <a:pt x="1069" y="9713"/>
                  </a:lnTo>
                  <a:lnTo>
                    <a:pt x="875" y="9130"/>
                  </a:lnTo>
                  <a:lnTo>
                    <a:pt x="681" y="8547"/>
                  </a:lnTo>
                  <a:lnTo>
                    <a:pt x="487" y="7867"/>
                  </a:lnTo>
                  <a:lnTo>
                    <a:pt x="390" y="7187"/>
                  </a:lnTo>
                  <a:lnTo>
                    <a:pt x="390" y="6508"/>
                  </a:lnTo>
                  <a:lnTo>
                    <a:pt x="487" y="5925"/>
                  </a:lnTo>
                  <a:lnTo>
                    <a:pt x="681" y="5245"/>
                  </a:lnTo>
                  <a:lnTo>
                    <a:pt x="875" y="4662"/>
                  </a:lnTo>
                  <a:lnTo>
                    <a:pt x="1167" y="4177"/>
                  </a:lnTo>
                  <a:lnTo>
                    <a:pt x="1555" y="3691"/>
                  </a:lnTo>
                  <a:lnTo>
                    <a:pt x="2041" y="3205"/>
                  </a:lnTo>
                  <a:lnTo>
                    <a:pt x="2526" y="2914"/>
                  </a:lnTo>
                  <a:lnTo>
                    <a:pt x="3109" y="2622"/>
                  </a:lnTo>
                  <a:lnTo>
                    <a:pt x="4177" y="3011"/>
                  </a:lnTo>
                  <a:lnTo>
                    <a:pt x="3886" y="3302"/>
                  </a:lnTo>
                  <a:lnTo>
                    <a:pt x="3595" y="3594"/>
                  </a:lnTo>
                  <a:lnTo>
                    <a:pt x="3109" y="4177"/>
                  </a:lnTo>
                  <a:lnTo>
                    <a:pt x="3109" y="4371"/>
                  </a:lnTo>
                  <a:lnTo>
                    <a:pt x="3109" y="4468"/>
                  </a:lnTo>
                  <a:lnTo>
                    <a:pt x="3303" y="4565"/>
                  </a:lnTo>
                  <a:lnTo>
                    <a:pt x="3400" y="4565"/>
                  </a:lnTo>
                  <a:lnTo>
                    <a:pt x="4469" y="4371"/>
                  </a:lnTo>
                  <a:lnTo>
                    <a:pt x="5052" y="4371"/>
                  </a:lnTo>
                  <a:lnTo>
                    <a:pt x="5440" y="4468"/>
                  </a:lnTo>
                  <a:lnTo>
                    <a:pt x="5537" y="4759"/>
                  </a:lnTo>
                  <a:lnTo>
                    <a:pt x="5634" y="5148"/>
                  </a:lnTo>
                  <a:lnTo>
                    <a:pt x="5829" y="5633"/>
                  </a:lnTo>
                  <a:lnTo>
                    <a:pt x="6120" y="6119"/>
                  </a:lnTo>
                  <a:lnTo>
                    <a:pt x="6411" y="6313"/>
                  </a:lnTo>
                  <a:lnTo>
                    <a:pt x="6606" y="6313"/>
                  </a:lnTo>
                  <a:lnTo>
                    <a:pt x="6800" y="6119"/>
                  </a:lnTo>
                  <a:lnTo>
                    <a:pt x="7091" y="5633"/>
                  </a:lnTo>
                  <a:lnTo>
                    <a:pt x="7383" y="5148"/>
                  </a:lnTo>
                  <a:lnTo>
                    <a:pt x="7480" y="4759"/>
                  </a:lnTo>
                  <a:lnTo>
                    <a:pt x="7480" y="4468"/>
                  </a:lnTo>
                  <a:lnTo>
                    <a:pt x="7965" y="4371"/>
                  </a:lnTo>
                  <a:lnTo>
                    <a:pt x="8548" y="4371"/>
                  </a:lnTo>
                  <a:lnTo>
                    <a:pt x="9520" y="4565"/>
                  </a:lnTo>
                  <a:lnTo>
                    <a:pt x="9714" y="4565"/>
                  </a:lnTo>
                  <a:lnTo>
                    <a:pt x="9811" y="4468"/>
                  </a:lnTo>
                  <a:lnTo>
                    <a:pt x="9908" y="4371"/>
                  </a:lnTo>
                  <a:lnTo>
                    <a:pt x="9811" y="4177"/>
                  </a:lnTo>
                  <a:lnTo>
                    <a:pt x="9422" y="3594"/>
                  </a:lnTo>
                  <a:lnTo>
                    <a:pt x="9131" y="3302"/>
                  </a:lnTo>
                  <a:lnTo>
                    <a:pt x="8742" y="3011"/>
                  </a:lnTo>
                  <a:lnTo>
                    <a:pt x="9811" y="2622"/>
                  </a:lnTo>
                  <a:lnTo>
                    <a:pt x="10394" y="2914"/>
                  </a:lnTo>
                  <a:lnTo>
                    <a:pt x="10879" y="3205"/>
                  </a:lnTo>
                  <a:lnTo>
                    <a:pt x="11365" y="3691"/>
                  </a:lnTo>
                  <a:lnTo>
                    <a:pt x="11753" y="4177"/>
                  </a:lnTo>
                  <a:lnTo>
                    <a:pt x="12045" y="4662"/>
                  </a:lnTo>
                  <a:lnTo>
                    <a:pt x="12336" y="5245"/>
                  </a:lnTo>
                  <a:lnTo>
                    <a:pt x="12433" y="5925"/>
                  </a:lnTo>
                  <a:lnTo>
                    <a:pt x="12530" y="6508"/>
                  </a:lnTo>
                  <a:lnTo>
                    <a:pt x="12530" y="6799"/>
                  </a:lnTo>
                  <a:lnTo>
                    <a:pt x="12628" y="6896"/>
                  </a:lnTo>
                  <a:lnTo>
                    <a:pt x="12725" y="6993"/>
                  </a:lnTo>
                  <a:lnTo>
                    <a:pt x="12919" y="6896"/>
                  </a:lnTo>
                  <a:lnTo>
                    <a:pt x="12919" y="6799"/>
                  </a:lnTo>
                  <a:lnTo>
                    <a:pt x="12919" y="6508"/>
                  </a:lnTo>
                  <a:lnTo>
                    <a:pt x="12822" y="5828"/>
                  </a:lnTo>
                  <a:lnTo>
                    <a:pt x="12725" y="5245"/>
                  </a:lnTo>
                  <a:lnTo>
                    <a:pt x="12433" y="4662"/>
                  </a:lnTo>
                  <a:lnTo>
                    <a:pt x="12142" y="4079"/>
                  </a:lnTo>
                  <a:lnTo>
                    <a:pt x="11851" y="3497"/>
                  </a:lnTo>
                  <a:lnTo>
                    <a:pt x="11365" y="3108"/>
                  </a:lnTo>
                  <a:lnTo>
                    <a:pt x="10879" y="2720"/>
                  </a:lnTo>
                  <a:lnTo>
                    <a:pt x="10297" y="2428"/>
                  </a:lnTo>
                  <a:lnTo>
                    <a:pt x="10394" y="2234"/>
                  </a:lnTo>
                  <a:lnTo>
                    <a:pt x="10297" y="2040"/>
                  </a:lnTo>
                  <a:lnTo>
                    <a:pt x="10102" y="1943"/>
                  </a:lnTo>
                  <a:lnTo>
                    <a:pt x="9520" y="1748"/>
                  </a:lnTo>
                  <a:lnTo>
                    <a:pt x="8937" y="1651"/>
                  </a:lnTo>
                  <a:lnTo>
                    <a:pt x="8257" y="1554"/>
                  </a:lnTo>
                  <a:lnTo>
                    <a:pt x="7577" y="1651"/>
                  </a:lnTo>
                  <a:lnTo>
                    <a:pt x="7965" y="1360"/>
                  </a:lnTo>
                  <a:lnTo>
                    <a:pt x="8354" y="1263"/>
                  </a:lnTo>
                  <a:lnTo>
                    <a:pt x="8645" y="1166"/>
                  </a:lnTo>
                  <a:lnTo>
                    <a:pt x="8840" y="971"/>
                  </a:lnTo>
                  <a:lnTo>
                    <a:pt x="8840" y="680"/>
                  </a:lnTo>
                  <a:lnTo>
                    <a:pt x="8840" y="486"/>
                  </a:lnTo>
                  <a:lnTo>
                    <a:pt x="8742" y="194"/>
                  </a:lnTo>
                  <a:lnTo>
                    <a:pt x="8548" y="97"/>
                  </a:lnTo>
                  <a:lnTo>
                    <a:pt x="83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9"/>
            <p:cNvSpPr/>
            <p:nvPr/>
          </p:nvSpPr>
          <p:spPr>
            <a:xfrm>
              <a:off x="3978038" y="3763844"/>
              <a:ext cx="347941" cy="361003"/>
            </a:xfrm>
            <a:custGeom>
              <a:avLst/>
              <a:gdLst/>
              <a:ahLst/>
              <a:cxnLst/>
              <a:rect l="l" t="t" r="r" b="b"/>
              <a:pathLst>
                <a:path w="12919" h="13404" fill="none" extrusionOk="0">
                  <a:moveTo>
                    <a:pt x="7868" y="12821"/>
                  </a:moveTo>
                  <a:lnTo>
                    <a:pt x="7868" y="12821"/>
                  </a:lnTo>
                  <a:lnTo>
                    <a:pt x="7188" y="13015"/>
                  </a:lnTo>
                  <a:lnTo>
                    <a:pt x="6509" y="13015"/>
                  </a:lnTo>
                  <a:lnTo>
                    <a:pt x="6509" y="13015"/>
                  </a:lnTo>
                  <a:lnTo>
                    <a:pt x="5829" y="13015"/>
                  </a:lnTo>
                  <a:lnTo>
                    <a:pt x="5246" y="12918"/>
                  </a:lnTo>
                  <a:lnTo>
                    <a:pt x="4663" y="12724"/>
                  </a:lnTo>
                  <a:lnTo>
                    <a:pt x="4080" y="12529"/>
                  </a:lnTo>
                  <a:lnTo>
                    <a:pt x="3595" y="12238"/>
                  </a:lnTo>
                  <a:lnTo>
                    <a:pt x="3109" y="11947"/>
                  </a:lnTo>
                  <a:lnTo>
                    <a:pt x="2623" y="11558"/>
                  </a:lnTo>
                  <a:lnTo>
                    <a:pt x="2138" y="11170"/>
                  </a:lnTo>
                  <a:lnTo>
                    <a:pt x="1749" y="10684"/>
                  </a:lnTo>
                  <a:lnTo>
                    <a:pt x="1361" y="10198"/>
                  </a:lnTo>
                  <a:lnTo>
                    <a:pt x="1069" y="9713"/>
                  </a:lnTo>
                  <a:lnTo>
                    <a:pt x="875" y="9130"/>
                  </a:lnTo>
                  <a:lnTo>
                    <a:pt x="681" y="8547"/>
                  </a:lnTo>
                  <a:lnTo>
                    <a:pt x="487" y="7867"/>
                  </a:lnTo>
                  <a:lnTo>
                    <a:pt x="390" y="7187"/>
                  </a:lnTo>
                  <a:lnTo>
                    <a:pt x="390" y="6508"/>
                  </a:lnTo>
                  <a:lnTo>
                    <a:pt x="390" y="6508"/>
                  </a:lnTo>
                  <a:lnTo>
                    <a:pt x="487" y="5925"/>
                  </a:lnTo>
                  <a:lnTo>
                    <a:pt x="681" y="5245"/>
                  </a:lnTo>
                  <a:lnTo>
                    <a:pt x="875" y="4662"/>
                  </a:lnTo>
                  <a:lnTo>
                    <a:pt x="1167" y="4177"/>
                  </a:lnTo>
                  <a:lnTo>
                    <a:pt x="1555" y="3691"/>
                  </a:lnTo>
                  <a:lnTo>
                    <a:pt x="2041" y="3205"/>
                  </a:lnTo>
                  <a:lnTo>
                    <a:pt x="2526" y="2914"/>
                  </a:lnTo>
                  <a:lnTo>
                    <a:pt x="3109" y="2622"/>
                  </a:lnTo>
                  <a:lnTo>
                    <a:pt x="3109" y="2622"/>
                  </a:lnTo>
                  <a:lnTo>
                    <a:pt x="4177" y="3011"/>
                  </a:lnTo>
                  <a:lnTo>
                    <a:pt x="4177" y="3011"/>
                  </a:lnTo>
                  <a:lnTo>
                    <a:pt x="3886" y="3302"/>
                  </a:lnTo>
                  <a:lnTo>
                    <a:pt x="3595" y="3594"/>
                  </a:lnTo>
                  <a:lnTo>
                    <a:pt x="3109" y="4177"/>
                  </a:lnTo>
                  <a:lnTo>
                    <a:pt x="3109" y="4177"/>
                  </a:lnTo>
                  <a:lnTo>
                    <a:pt x="3109" y="4371"/>
                  </a:lnTo>
                  <a:lnTo>
                    <a:pt x="3109" y="4468"/>
                  </a:lnTo>
                  <a:lnTo>
                    <a:pt x="3109" y="4468"/>
                  </a:lnTo>
                  <a:lnTo>
                    <a:pt x="3303" y="4565"/>
                  </a:lnTo>
                  <a:lnTo>
                    <a:pt x="3400" y="4565"/>
                  </a:lnTo>
                  <a:lnTo>
                    <a:pt x="3400" y="4565"/>
                  </a:lnTo>
                  <a:lnTo>
                    <a:pt x="4469" y="4371"/>
                  </a:lnTo>
                  <a:lnTo>
                    <a:pt x="5052" y="4371"/>
                  </a:lnTo>
                  <a:lnTo>
                    <a:pt x="5440" y="4468"/>
                  </a:lnTo>
                  <a:lnTo>
                    <a:pt x="5440" y="4468"/>
                  </a:lnTo>
                  <a:lnTo>
                    <a:pt x="5537" y="4759"/>
                  </a:lnTo>
                  <a:lnTo>
                    <a:pt x="5634" y="5148"/>
                  </a:lnTo>
                  <a:lnTo>
                    <a:pt x="5829" y="5633"/>
                  </a:lnTo>
                  <a:lnTo>
                    <a:pt x="6120" y="6119"/>
                  </a:lnTo>
                  <a:lnTo>
                    <a:pt x="6120" y="6119"/>
                  </a:lnTo>
                  <a:lnTo>
                    <a:pt x="6411" y="6313"/>
                  </a:lnTo>
                  <a:lnTo>
                    <a:pt x="6411" y="6313"/>
                  </a:lnTo>
                  <a:lnTo>
                    <a:pt x="6606" y="6313"/>
                  </a:lnTo>
                  <a:lnTo>
                    <a:pt x="6800" y="6119"/>
                  </a:lnTo>
                  <a:lnTo>
                    <a:pt x="6800" y="6119"/>
                  </a:lnTo>
                  <a:lnTo>
                    <a:pt x="7091" y="5633"/>
                  </a:lnTo>
                  <a:lnTo>
                    <a:pt x="7383" y="5148"/>
                  </a:lnTo>
                  <a:lnTo>
                    <a:pt x="7480" y="4759"/>
                  </a:lnTo>
                  <a:lnTo>
                    <a:pt x="7480" y="4468"/>
                  </a:lnTo>
                  <a:lnTo>
                    <a:pt x="7480" y="4468"/>
                  </a:lnTo>
                  <a:lnTo>
                    <a:pt x="7965" y="4371"/>
                  </a:lnTo>
                  <a:lnTo>
                    <a:pt x="8548" y="4371"/>
                  </a:lnTo>
                  <a:lnTo>
                    <a:pt x="9520" y="4565"/>
                  </a:lnTo>
                  <a:lnTo>
                    <a:pt x="9520" y="4565"/>
                  </a:lnTo>
                  <a:lnTo>
                    <a:pt x="9714" y="4565"/>
                  </a:lnTo>
                  <a:lnTo>
                    <a:pt x="9811" y="4468"/>
                  </a:lnTo>
                  <a:lnTo>
                    <a:pt x="9811" y="4468"/>
                  </a:lnTo>
                  <a:lnTo>
                    <a:pt x="9908" y="4371"/>
                  </a:lnTo>
                  <a:lnTo>
                    <a:pt x="9811" y="4177"/>
                  </a:lnTo>
                  <a:lnTo>
                    <a:pt x="9811" y="4177"/>
                  </a:lnTo>
                  <a:lnTo>
                    <a:pt x="9422" y="3594"/>
                  </a:lnTo>
                  <a:lnTo>
                    <a:pt x="9131" y="3302"/>
                  </a:lnTo>
                  <a:lnTo>
                    <a:pt x="8742" y="3011"/>
                  </a:lnTo>
                  <a:lnTo>
                    <a:pt x="8742" y="3011"/>
                  </a:lnTo>
                  <a:lnTo>
                    <a:pt x="9811" y="2622"/>
                  </a:lnTo>
                  <a:lnTo>
                    <a:pt x="9811" y="2622"/>
                  </a:lnTo>
                  <a:lnTo>
                    <a:pt x="10394" y="2914"/>
                  </a:lnTo>
                  <a:lnTo>
                    <a:pt x="10879" y="3205"/>
                  </a:lnTo>
                  <a:lnTo>
                    <a:pt x="11365" y="3691"/>
                  </a:lnTo>
                  <a:lnTo>
                    <a:pt x="11753" y="4177"/>
                  </a:lnTo>
                  <a:lnTo>
                    <a:pt x="12045" y="4662"/>
                  </a:lnTo>
                  <a:lnTo>
                    <a:pt x="12336" y="5245"/>
                  </a:lnTo>
                  <a:lnTo>
                    <a:pt x="12433" y="5925"/>
                  </a:lnTo>
                  <a:lnTo>
                    <a:pt x="12530" y="6508"/>
                  </a:lnTo>
                  <a:lnTo>
                    <a:pt x="12530" y="6508"/>
                  </a:lnTo>
                  <a:lnTo>
                    <a:pt x="12530" y="6799"/>
                  </a:lnTo>
                  <a:lnTo>
                    <a:pt x="12530" y="6799"/>
                  </a:lnTo>
                  <a:lnTo>
                    <a:pt x="12628" y="6896"/>
                  </a:lnTo>
                  <a:lnTo>
                    <a:pt x="12725" y="6993"/>
                  </a:lnTo>
                  <a:lnTo>
                    <a:pt x="12725" y="6993"/>
                  </a:lnTo>
                  <a:lnTo>
                    <a:pt x="12725" y="6993"/>
                  </a:lnTo>
                  <a:lnTo>
                    <a:pt x="12919" y="6896"/>
                  </a:lnTo>
                  <a:lnTo>
                    <a:pt x="12919" y="6799"/>
                  </a:lnTo>
                  <a:lnTo>
                    <a:pt x="12919" y="6799"/>
                  </a:lnTo>
                  <a:lnTo>
                    <a:pt x="12919" y="6508"/>
                  </a:lnTo>
                  <a:lnTo>
                    <a:pt x="12919" y="6508"/>
                  </a:lnTo>
                  <a:lnTo>
                    <a:pt x="12822" y="5828"/>
                  </a:lnTo>
                  <a:lnTo>
                    <a:pt x="12725" y="5245"/>
                  </a:lnTo>
                  <a:lnTo>
                    <a:pt x="12433" y="4662"/>
                  </a:lnTo>
                  <a:lnTo>
                    <a:pt x="12142" y="4079"/>
                  </a:lnTo>
                  <a:lnTo>
                    <a:pt x="11851" y="3497"/>
                  </a:lnTo>
                  <a:lnTo>
                    <a:pt x="11365" y="3108"/>
                  </a:lnTo>
                  <a:lnTo>
                    <a:pt x="10879" y="2720"/>
                  </a:lnTo>
                  <a:lnTo>
                    <a:pt x="10297" y="2428"/>
                  </a:lnTo>
                  <a:lnTo>
                    <a:pt x="10297" y="2428"/>
                  </a:lnTo>
                  <a:lnTo>
                    <a:pt x="10394" y="2234"/>
                  </a:lnTo>
                  <a:lnTo>
                    <a:pt x="10394" y="2234"/>
                  </a:lnTo>
                  <a:lnTo>
                    <a:pt x="10297" y="2040"/>
                  </a:lnTo>
                  <a:lnTo>
                    <a:pt x="10102" y="1943"/>
                  </a:lnTo>
                  <a:lnTo>
                    <a:pt x="10102" y="1943"/>
                  </a:lnTo>
                  <a:lnTo>
                    <a:pt x="9520" y="1748"/>
                  </a:lnTo>
                  <a:lnTo>
                    <a:pt x="8937" y="1651"/>
                  </a:lnTo>
                  <a:lnTo>
                    <a:pt x="8257" y="1554"/>
                  </a:lnTo>
                  <a:lnTo>
                    <a:pt x="7577" y="1651"/>
                  </a:lnTo>
                  <a:lnTo>
                    <a:pt x="7577" y="1651"/>
                  </a:lnTo>
                  <a:lnTo>
                    <a:pt x="7965" y="1360"/>
                  </a:lnTo>
                  <a:lnTo>
                    <a:pt x="8354" y="1263"/>
                  </a:lnTo>
                  <a:lnTo>
                    <a:pt x="8354" y="1263"/>
                  </a:lnTo>
                  <a:lnTo>
                    <a:pt x="8645" y="1166"/>
                  </a:lnTo>
                  <a:lnTo>
                    <a:pt x="8840" y="971"/>
                  </a:lnTo>
                  <a:lnTo>
                    <a:pt x="8840" y="680"/>
                  </a:lnTo>
                  <a:lnTo>
                    <a:pt x="8840" y="486"/>
                  </a:lnTo>
                  <a:lnTo>
                    <a:pt x="8840" y="486"/>
                  </a:lnTo>
                  <a:lnTo>
                    <a:pt x="8742" y="194"/>
                  </a:lnTo>
                  <a:lnTo>
                    <a:pt x="8548" y="97"/>
                  </a:lnTo>
                  <a:lnTo>
                    <a:pt x="8354" y="0"/>
                  </a:lnTo>
                  <a:lnTo>
                    <a:pt x="8063" y="0"/>
                  </a:lnTo>
                  <a:lnTo>
                    <a:pt x="8063" y="0"/>
                  </a:lnTo>
                  <a:lnTo>
                    <a:pt x="7674" y="97"/>
                  </a:lnTo>
                  <a:lnTo>
                    <a:pt x="7286" y="291"/>
                  </a:lnTo>
                  <a:lnTo>
                    <a:pt x="6606" y="777"/>
                  </a:lnTo>
                  <a:lnTo>
                    <a:pt x="6217" y="1263"/>
                  </a:lnTo>
                  <a:lnTo>
                    <a:pt x="6023" y="1845"/>
                  </a:lnTo>
                  <a:lnTo>
                    <a:pt x="6023" y="1845"/>
                  </a:lnTo>
                  <a:lnTo>
                    <a:pt x="5537" y="1651"/>
                  </a:lnTo>
                  <a:lnTo>
                    <a:pt x="5052" y="1554"/>
                  </a:lnTo>
                  <a:lnTo>
                    <a:pt x="4177" y="1554"/>
                  </a:lnTo>
                  <a:lnTo>
                    <a:pt x="3400" y="1748"/>
                  </a:lnTo>
                  <a:lnTo>
                    <a:pt x="2818" y="1943"/>
                  </a:lnTo>
                  <a:lnTo>
                    <a:pt x="2818" y="1943"/>
                  </a:lnTo>
                  <a:lnTo>
                    <a:pt x="2623" y="2040"/>
                  </a:lnTo>
                  <a:lnTo>
                    <a:pt x="2623" y="2234"/>
                  </a:lnTo>
                  <a:lnTo>
                    <a:pt x="2623" y="2234"/>
                  </a:lnTo>
                  <a:lnTo>
                    <a:pt x="2623" y="2428"/>
                  </a:lnTo>
                  <a:lnTo>
                    <a:pt x="2623" y="2428"/>
                  </a:lnTo>
                  <a:lnTo>
                    <a:pt x="2041" y="2720"/>
                  </a:lnTo>
                  <a:lnTo>
                    <a:pt x="1555" y="3108"/>
                  </a:lnTo>
                  <a:lnTo>
                    <a:pt x="1167" y="3497"/>
                  </a:lnTo>
                  <a:lnTo>
                    <a:pt x="778" y="4079"/>
                  </a:lnTo>
                  <a:lnTo>
                    <a:pt x="487" y="4662"/>
                  </a:lnTo>
                  <a:lnTo>
                    <a:pt x="195" y="5245"/>
                  </a:lnTo>
                  <a:lnTo>
                    <a:pt x="98" y="5828"/>
                  </a:lnTo>
                  <a:lnTo>
                    <a:pt x="1" y="6508"/>
                  </a:lnTo>
                  <a:lnTo>
                    <a:pt x="1" y="6508"/>
                  </a:lnTo>
                  <a:lnTo>
                    <a:pt x="1" y="7285"/>
                  </a:lnTo>
                  <a:lnTo>
                    <a:pt x="98" y="7964"/>
                  </a:lnTo>
                  <a:lnTo>
                    <a:pt x="292" y="8644"/>
                  </a:lnTo>
                  <a:lnTo>
                    <a:pt x="487" y="9227"/>
                  </a:lnTo>
                  <a:lnTo>
                    <a:pt x="778" y="9907"/>
                  </a:lnTo>
                  <a:lnTo>
                    <a:pt x="1069" y="10490"/>
                  </a:lnTo>
                  <a:lnTo>
                    <a:pt x="1458" y="10975"/>
                  </a:lnTo>
                  <a:lnTo>
                    <a:pt x="1846" y="11461"/>
                  </a:lnTo>
                  <a:lnTo>
                    <a:pt x="2332" y="11850"/>
                  </a:lnTo>
                  <a:lnTo>
                    <a:pt x="2818" y="12238"/>
                  </a:lnTo>
                  <a:lnTo>
                    <a:pt x="3400" y="12627"/>
                  </a:lnTo>
                  <a:lnTo>
                    <a:pt x="3983" y="12918"/>
                  </a:lnTo>
                  <a:lnTo>
                    <a:pt x="4566" y="13112"/>
                  </a:lnTo>
                  <a:lnTo>
                    <a:pt x="5149" y="13306"/>
                  </a:lnTo>
                  <a:lnTo>
                    <a:pt x="5829" y="13404"/>
                  </a:lnTo>
                  <a:lnTo>
                    <a:pt x="6509" y="13404"/>
                  </a:lnTo>
                  <a:lnTo>
                    <a:pt x="6509" y="13404"/>
                  </a:lnTo>
                  <a:lnTo>
                    <a:pt x="7188" y="13404"/>
                  </a:lnTo>
                  <a:lnTo>
                    <a:pt x="7965" y="13209"/>
                  </a:lnTo>
                  <a:lnTo>
                    <a:pt x="7965" y="13209"/>
                  </a:lnTo>
                  <a:lnTo>
                    <a:pt x="8063" y="13209"/>
                  </a:lnTo>
                  <a:lnTo>
                    <a:pt x="8063" y="13015"/>
                  </a:lnTo>
                  <a:lnTo>
                    <a:pt x="8063" y="13015"/>
                  </a:lnTo>
                  <a:lnTo>
                    <a:pt x="7965" y="12918"/>
                  </a:lnTo>
                  <a:lnTo>
                    <a:pt x="7868" y="12821"/>
                  </a:lnTo>
                  <a:lnTo>
                    <a:pt x="7868" y="1282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9"/>
            <p:cNvSpPr/>
            <p:nvPr/>
          </p:nvSpPr>
          <p:spPr>
            <a:xfrm>
              <a:off x="4145478" y="3774294"/>
              <a:ext cx="60194" cy="65419"/>
            </a:xfrm>
            <a:custGeom>
              <a:avLst/>
              <a:gdLst/>
              <a:ahLst/>
              <a:cxnLst/>
              <a:rect l="l" t="t" r="r" b="b"/>
              <a:pathLst>
                <a:path w="2235" h="2429" fill="none" extrusionOk="0">
                  <a:moveTo>
                    <a:pt x="1943" y="1"/>
                  </a:moveTo>
                  <a:lnTo>
                    <a:pt x="1943" y="1"/>
                  </a:lnTo>
                  <a:lnTo>
                    <a:pt x="2137" y="1"/>
                  </a:lnTo>
                  <a:lnTo>
                    <a:pt x="2234" y="195"/>
                  </a:lnTo>
                  <a:lnTo>
                    <a:pt x="2234" y="195"/>
                  </a:lnTo>
                  <a:lnTo>
                    <a:pt x="2234" y="292"/>
                  </a:lnTo>
                  <a:lnTo>
                    <a:pt x="2040" y="389"/>
                  </a:lnTo>
                  <a:lnTo>
                    <a:pt x="2040" y="389"/>
                  </a:lnTo>
                  <a:lnTo>
                    <a:pt x="1554" y="680"/>
                  </a:lnTo>
                  <a:lnTo>
                    <a:pt x="1069" y="972"/>
                  </a:lnTo>
                  <a:lnTo>
                    <a:pt x="777" y="1360"/>
                  </a:lnTo>
                  <a:lnTo>
                    <a:pt x="583" y="1846"/>
                  </a:lnTo>
                  <a:lnTo>
                    <a:pt x="583" y="1846"/>
                  </a:lnTo>
                  <a:lnTo>
                    <a:pt x="486" y="2234"/>
                  </a:lnTo>
                  <a:lnTo>
                    <a:pt x="486" y="2234"/>
                  </a:lnTo>
                  <a:lnTo>
                    <a:pt x="389" y="2429"/>
                  </a:lnTo>
                  <a:lnTo>
                    <a:pt x="194" y="2429"/>
                  </a:lnTo>
                  <a:lnTo>
                    <a:pt x="97" y="2332"/>
                  </a:lnTo>
                  <a:lnTo>
                    <a:pt x="0" y="2137"/>
                  </a:lnTo>
                  <a:lnTo>
                    <a:pt x="0" y="2137"/>
                  </a:lnTo>
                  <a:lnTo>
                    <a:pt x="97" y="1749"/>
                  </a:lnTo>
                  <a:lnTo>
                    <a:pt x="97" y="1749"/>
                  </a:lnTo>
                  <a:lnTo>
                    <a:pt x="292" y="1166"/>
                  </a:lnTo>
                  <a:lnTo>
                    <a:pt x="680" y="680"/>
                  </a:lnTo>
                  <a:lnTo>
                    <a:pt x="1166" y="292"/>
                  </a:lnTo>
                  <a:lnTo>
                    <a:pt x="1554" y="98"/>
                  </a:lnTo>
                  <a:lnTo>
                    <a:pt x="1943" y="1"/>
                  </a:lnTo>
                  <a:lnTo>
                    <a:pt x="194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9"/>
            <p:cNvSpPr/>
            <p:nvPr/>
          </p:nvSpPr>
          <p:spPr>
            <a:xfrm>
              <a:off x="4064384" y="3816147"/>
              <a:ext cx="175277" cy="104660"/>
            </a:xfrm>
            <a:custGeom>
              <a:avLst/>
              <a:gdLst/>
              <a:ahLst/>
              <a:cxnLst/>
              <a:rect l="l" t="t" r="r" b="b"/>
              <a:pathLst>
                <a:path w="6508" h="3886" fill="none" extrusionOk="0">
                  <a:moveTo>
                    <a:pt x="2720" y="292"/>
                  </a:moveTo>
                  <a:lnTo>
                    <a:pt x="2720" y="292"/>
                  </a:lnTo>
                  <a:lnTo>
                    <a:pt x="2623" y="583"/>
                  </a:lnTo>
                  <a:lnTo>
                    <a:pt x="2623" y="583"/>
                  </a:lnTo>
                  <a:lnTo>
                    <a:pt x="2623" y="875"/>
                  </a:lnTo>
                  <a:lnTo>
                    <a:pt x="2817" y="1069"/>
                  </a:lnTo>
                  <a:lnTo>
                    <a:pt x="3011" y="1263"/>
                  </a:lnTo>
                  <a:lnTo>
                    <a:pt x="3303" y="1263"/>
                  </a:lnTo>
                  <a:lnTo>
                    <a:pt x="3303" y="1263"/>
                  </a:lnTo>
                  <a:lnTo>
                    <a:pt x="3497" y="1263"/>
                  </a:lnTo>
                  <a:lnTo>
                    <a:pt x="3691" y="1069"/>
                  </a:lnTo>
                  <a:lnTo>
                    <a:pt x="3788" y="972"/>
                  </a:lnTo>
                  <a:lnTo>
                    <a:pt x="3885" y="680"/>
                  </a:lnTo>
                  <a:lnTo>
                    <a:pt x="3885" y="680"/>
                  </a:lnTo>
                  <a:lnTo>
                    <a:pt x="4080" y="195"/>
                  </a:lnTo>
                  <a:lnTo>
                    <a:pt x="4080" y="195"/>
                  </a:lnTo>
                  <a:lnTo>
                    <a:pt x="4759" y="1"/>
                  </a:lnTo>
                  <a:lnTo>
                    <a:pt x="5439" y="1"/>
                  </a:lnTo>
                  <a:lnTo>
                    <a:pt x="6022" y="98"/>
                  </a:lnTo>
                  <a:lnTo>
                    <a:pt x="6508" y="292"/>
                  </a:lnTo>
                  <a:lnTo>
                    <a:pt x="6508" y="292"/>
                  </a:lnTo>
                  <a:lnTo>
                    <a:pt x="5731" y="583"/>
                  </a:lnTo>
                  <a:lnTo>
                    <a:pt x="5245" y="778"/>
                  </a:lnTo>
                  <a:lnTo>
                    <a:pt x="5245" y="778"/>
                  </a:lnTo>
                  <a:lnTo>
                    <a:pt x="5051" y="875"/>
                  </a:lnTo>
                  <a:lnTo>
                    <a:pt x="5051" y="1069"/>
                  </a:lnTo>
                  <a:lnTo>
                    <a:pt x="5051" y="1069"/>
                  </a:lnTo>
                  <a:lnTo>
                    <a:pt x="5051" y="1263"/>
                  </a:lnTo>
                  <a:lnTo>
                    <a:pt x="5245" y="1360"/>
                  </a:lnTo>
                  <a:lnTo>
                    <a:pt x="5245" y="1360"/>
                  </a:lnTo>
                  <a:lnTo>
                    <a:pt x="5731" y="1749"/>
                  </a:lnTo>
                  <a:lnTo>
                    <a:pt x="6119" y="2137"/>
                  </a:lnTo>
                  <a:lnTo>
                    <a:pt x="6119" y="2137"/>
                  </a:lnTo>
                  <a:lnTo>
                    <a:pt x="5051" y="2040"/>
                  </a:lnTo>
                  <a:lnTo>
                    <a:pt x="4468" y="2040"/>
                  </a:lnTo>
                  <a:lnTo>
                    <a:pt x="4080" y="2137"/>
                  </a:lnTo>
                  <a:lnTo>
                    <a:pt x="4080" y="2137"/>
                  </a:lnTo>
                  <a:lnTo>
                    <a:pt x="3885" y="2235"/>
                  </a:lnTo>
                  <a:lnTo>
                    <a:pt x="3885" y="2429"/>
                  </a:lnTo>
                  <a:lnTo>
                    <a:pt x="3885" y="2429"/>
                  </a:lnTo>
                  <a:lnTo>
                    <a:pt x="3885" y="2720"/>
                  </a:lnTo>
                  <a:lnTo>
                    <a:pt x="3788" y="3012"/>
                  </a:lnTo>
                  <a:lnTo>
                    <a:pt x="3594" y="3497"/>
                  </a:lnTo>
                  <a:lnTo>
                    <a:pt x="3303" y="3886"/>
                  </a:lnTo>
                  <a:lnTo>
                    <a:pt x="3303" y="3886"/>
                  </a:lnTo>
                  <a:lnTo>
                    <a:pt x="2914" y="3497"/>
                  </a:lnTo>
                  <a:lnTo>
                    <a:pt x="2817" y="3012"/>
                  </a:lnTo>
                  <a:lnTo>
                    <a:pt x="2720" y="2720"/>
                  </a:lnTo>
                  <a:lnTo>
                    <a:pt x="2720" y="2429"/>
                  </a:lnTo>
                  <a:lnTo>
                    <a:pt x="2720" y="2429"/>
                  </a:lnTo>
                  <a:lnTo>
                    <a:pt x="2623" y="2235"/>
                  </a:lnTo>
                  <a:lnTo>
                    <a:pt x="2526" y="2137"/>
                  </a:lnTo>
                  <a:lnTo>
                    <a:pt x="2526" y="2137"/>
                  </a:lnTo>
                  <a:lnTo>
                    <a:pt x="2040" y="2040"/>
                  </a:lnTo>
                  <a:lnTo>
                    <a:pt x="1554" y="2040"/>
                  </a:lnTo>
                  <a:lnTo>
                    <a:pt x="486" y="2137"/>
                  </a:lnTo>
                  <a:lnTo>
                    <a:pt x="486" y="2137"/>
                  </a:lnTo>
                  <a:lnTo>
                    <a:pt x="874" y="1749"/>
                  </a:lnTo>
                  <a:lnTo>
                    <a:pt x="1360" y="1360"/>
                  </a:lnTo>
                  <a:lnTo>
                    <a:pt x="1360" y="1360"/>
                  </a:lnTo>
                  <a:lnTo>
                    <a:pt x="1457" y="1263"/>
                  </a:lnTo>
                  <a:lnTo>
                    <a:pt x="1554" y="1069"/>
                  </a:lnTo>
                  <a:lnTo>
                    <a:pt x="1554" y="1069"/>
                  </a:lnTo>
                  <a:lnTo>
                    <a:pt x="1457" y="875"/>
                  </a:lnTo>
                  <a:lnTo>
                    <a:pt x="1360" y="778"/>
                  </a:lnTo>
                  <a:lnTo>
                    <a:pt x="1360" y="778"/>
                  </a:lnTo>
                  <a:lnTo>
                    <a:pt x="777" y="583"/>
                  </a:lnTo>
                  <a:lnTo>
                    <a:pt x="0" y="292"/>
                  </a:lnTo>
                  <a:lnTo>
                    <a:pt x="0" y="292"/>
                  </a:lnTo>
                  <a:lnTo>
                    <a:pt x="971" y="1"/>
                  </a:lnTo>
                  <a:lnTo>
                    <a:pt x="1651" y="1"/>
                  </a:lnTo>
                  <a:lnTo>
                    <a:pt x="2234" y="98"/>
                  </a:lnTo>
                  <a:lnTo>
                    <a:pt x="2720" y="292"/>
                  </a:lnTo>
                  <a:lnTo>
                    <a:pt x="2720" y="29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9"/>
            <p:cNvSpPr/>
            <p:nvPr/>
          </p:nvSpPr>
          <p:spPr>
            <a:xfrm>
              <a:off x="4137613" y="3823985"/>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9"/>
            <p:cNvSpPr/>
            <p:nvPr/>
          </p:nvSpPr>
          <p:spPr>
            <a:xfrm>
              <a:off x="4197781" y="3983560"/>
              <a:ext cx="122974" cy="96822"/>
            </a:xfrm>
            <a:custGeom>
              <a:avLst/>
              <a:gdLst/>
              <a:ahLst/>
              <a:cxnLst/>
              <a:rect l="l" t="t" r="r" b="b"/>
              <a:pathLst>
                <a:path w="4566" h="3595" extrusionOk="0">
                  <a:moveTo>
                    <a:pt x="2332" y="389"/>
                  </a:moveTo>
                  <a:lnTo>
                    <a:pt x="2623" y="972"/>
                  </a:lnTo>
                  <a:lnTo>
                    <a:pt x="2720" y="1361"/>
                  </a:lnTo>
                  <a:lnTo>
                    <a:pt x="2817" y="1749"/>
                  </a:lnTo>
                  <a:lnTo>
                    <a:pt x="2526" y="2040"/>
                  </a:lnTo>
                  <a:lnTo>
                    <a:pt x="2332" y="2332"/>
                  </a:lnTo>
                  <a:lnTo>
                    <a:pt x="2040" y="2040"/>
                  </a:lnTo>
                  <a:lnTo>
                    <a:pt x="1846" y="1749"/>
                  </a:lnTo>
                  <a:lnTo>
                    <a:pt x="1846" y="1361"/>
                  </a:lnTo>
                  <a:lnTo>
                    <a:pt x="2040" y="972"/>
                  </a:lnTo>
                  <a:lnTo>
                    <a:pt x="2332" y="389"/>
                  </a:lnTo>
                  <a:close/>
                  <a:moveTo>
                    <a:pt x="486" y="1555"/>
                  </a:moveTo>
                  <a:lnTo>
                    <a:pt x="1069" y="1846"/>
                  </a:lnTo>
                  <a:lnTo>
                    <a:pt x="1555" y="2138"/>
                  </a:lnTo>
                  <a:lnTo>
                    <a:pt x="1749" y="2332"/>
                  </a:lnTo>
                  <a:lnTo>
                    <a:pt x="1943" y="2623"/>
                  </a:lnTo>
                  <a:lnTo>
                    <a:pt x="2040" y="2817"/>
                  </a:lnTo>
                  <a:lnTo>
                    <a:pt x="2138" y="3206"/>
                  </a:lnTo>
                  <a:lnTo>
                    <a:pt x="1652" y="3206"/>
                  </a:lnTo>
                  <a:lnTo>
                    <a:pt x="1458" y="3012"/>
                  </a:lnTo>
                  <a:lnTo>
                    <a:pt x="1166" y="2915"/>
                  </a:lnTo>
                  <a:lnTo>
                    <a:pt x="875" y="2429"/>
                  </a:lnTo>
                  <a:lnTo>
                    <a:pt x="583" y="2040"/>
                  </a:lnTo>
                  <a:lnTo>
                    <a:pt x="486" y="1555"/>
                  </a:lnTo>
                  <a:close/>
                  <a:moveTo>
                    <a:pt x="4080" y="1555"/>
                  </a:moveTo>
                  <a:lnTo>
                    <a:pt x="3983" y="2040"/>
                  </a:lnTo>
                  <a:lnTo>
                    <a:pt x="3789" y="2429"/>
                  </a:lnTo>
                  <a:lnTo>
                    <a:pt x="3400" y="2915"/>
                  </a:lnTo>
                  <a:lnTo>
                    <a:pt x="3206" y="3012"/>
                  </a:lnTo>
                  <a:lnTo>
                    <a:pt x="2915" y="3206"/>
                  </a:lnTo>
                  <a:lnTo>
                    <a:pt x="2526" y="3206"/>
                  </a:lnTo>
                  <a:lnTo>
                    <a:pt x="2526" y="2817"/>
                  </a:lnTo>
                  <a:lnTo>
                    <a:pt x="2623" y="2623"/>
                  </a:lnTo>
                  <a:lnTo>
                    <a:pt x="2817" y="2332"/>
                  </a:lnTo>
                  <a:lnTo>
                    <a:pt x="3012" y="2138"/>
                  </a:lnTo>
                  <a:lnTo>
                    <a:pt x="3497" y="1846"/>
                  </a:lnTo>
                  <a:lnTo>
                    <a:pt x="4080" y="1555"/>
                  </a:lnTo>
                  <a:close/>
                  <a:moveTo>
                    <a:pt x="2138" y="1"/>
                  </a:moveTo>
                  <a:lnTo>
                    <a:pt x="2040" y="98"/>
                  </a:lnTo>
                  <a:lnTo>
                    <a:pt x="1749" y="681"/>
                  </a:lnTo>
                  <a:lnTo>
                    <a:pt x="1555" y="1069"/>
                  </a:lnTo>
                  <a:lnTo>
                    <a:pt x="1458" y="1555"/>
                  </a:lnTo>
                  <a:lnTo>
                    <a:pt x="875" y="1361"/>
                  </a:lnTo>
                  <a:lnTo>
                    <a:pt x="292" y="1166"/>
                  </a:lnTo>
                  <a:lnTo>
                    <a:pt x="195" y="1166"/>
                  </a:lnTo>
                  <a:lnTo>
                    <a:pt x="98" y="1263"/>
                  </a:lnTo>
                  <a:lnTo>
                    <a:pt x="1" y="1361"/>
                  </a:lnTo>
                  <a:lnTo>
                    <a:pt x="1" y="1458"/>
                  </a:lnTo>
                  <a:lnTo>
                    <a:pt x="98" y="1943"/>
                  </a:lnTo>
                  <a:lnTo>
                    <a:pt x="389" y="2526"/>
                  </a:lnTo>
                  <a:lnTo>
                    <a:pt x="583" y="2915"/>
                  </a:lnTo>
                  <a:lnTo>
                    <a:pt x="875" y="3206"/>
                  </a:lnTo>
                  <a:lnTo>
                    <a:pt x="292" y="3206"/>
                  </a:lnTo>
                  <a:lnTo>
                    <a:pt x="292" y="3400"/>
                  </a:lnTo>
                  <a:lnTo>
                    <a:pt x="292" y="3497"/>
                  </a:lnTo>
                  <a:lnTo>
                    <a:pt x="486" y="3594"/>
                  </a:lnTo>
                  <a:lnTo>
                    <a:pt x="4080" y="3594"/>
                  </a:lnTo>
                  <a:lnTo>
                    <a:pt x="4274" y="3497"/>
                  </a:lnTo>
                  <a:lnTo>
                    <a:pt x="4274" y="3400"/>
                  </a:lnTo>
                  <a:lnTo>
                    <a:pt x="4274" y="3303"/>
                  </a:lnTo>
                  <a:lnTo>
                    <a:pt x="4080" y="3206"/>
                  </a:lnTo>
                  <a:lnTo>
                    <a:pt x="3692" y="3206"/>
                  </a:lnTo>
                  <a:lnTo>
                    <a:pt x="3983" y="2915"/>
                  </a:lnTo>
                  <a:lnTo>
                    <a:pt x="4177" y="2526"/>
                  </a:lnTo>
                  <a:lnTo>
                    <a:pt x="4469" y="1943"/>
                  </a:lnTo>
                  <a:lnTo>
                    <a:pt x="4566" y="1458"/>
                  </a:lnTo>
                  <a:lnTo>
                    <a:pt x="4566" y="1361"/>
                  </a:lnTo>
                  <a:lnTo>
                    <a:pt x="4469" y="1263"/>
                  </a:lnTo>
                  <a:lnTo>
                    <a:pt x="4371" y="1166"/>
                  </a:lnTo>
                  <a:lnTo>
                    <a:pt x="4274" y="1166"/>
                  </a:lnTo>
                  <a:lnTo>
                    <a:pt x="3692" y="1361"/>
                  </a:lnTo>
                  <a:lnTo>
                    <a:pt x="3206" y="1555"/>
                  </a:lnTo>
                  <a:lnTo>
                    <a:pt x="3012" y="1069"/>
                  </a:lnTo>
                  <a:lnTo>
                    <a:pt x="2817" y="681"/>
                  </a:lnTo>
                  <a:lnTo>
                    <a:pt x="2526" y="98"/>
                  </a:lnTo>
                  <a:lnTo>
                    <a:pt x="2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9"/>
            <p:cNvSpPr/>
            <p:nvPr/>
          </p:nvSpPr>
          <p:spPr>
            <a:xfrm>
              <a:off x="4197781" y="3983560"/>
              <a:ext cx="122974" cy="96822"/>
            </a:xfrm>
            <a:custGeom>
              <a:avLst/>
              <a:gdLst/>
              <a:ahLst/>
              <a:cxnLst/>
              <a:rect l="l" t="t" r="r" b="b"/>
              <a:pathLst>
                <a:path w="4566" h="3595" fill="none" extrusionOk="0">
                  <a:moveTo>
                    <a:pt x="4274" y="1166"/>
                  </a:moveTo>
                  <a:lnTo>
                    <a:pt x="4274" y="1166"/>
                  </a:lnTo>
                  <a:lnTo>
                    <a:pt x="3692" y="1361"/>
                  </a:lnTo>
                  <a:lnTo>
                    <a:pt x="3206" y="1555"/>
                  </a:lnTo>
                  <a:lnTo>
                    <a:pt x="3206" y="1555"/>
                  </a:lnTo>
                  <a:lnTo>
                    <a:pt x="3012" y="1069"/>
                  </a:lnTo>
                  <a:lnTo>
                    <a:pt x="2817" y="681"/>
                  </a:lnTo>
                  <a:lnTo>
                    <a:pt x="2526" y="98"/>
                  </a:lnTo>
                  <a:lnTo>
                    <a:pt x="2526" y="98"/>
                  </a:lnTo>
                  <a:lnTo>
                    <a:pt x="2429" y="1"/>
                  </a:lnTo>
                  <a:lnTo>
                    <a:pt x="2332" y="1"/>
                  </a:lnTo>
                  <a:lnTo>
                    <a:pt x="2138" y="1"/>
                  </a:lnTo>
                  <a:lnTo>
                    <a:pt x="2040" y="98"/>
                  </a:lnTo>
                  <a:lnTo>
                    <a:pt x="2040" y="98"/>
                  </a:lnTo>
                  <a:lnTo>
                    <a:pt x="1749" y="681"/>
                  </a:lnTo>
                  <a:lnTo>
                    <a:pt x="1555" y="1069"/>
                  </a:lnTo>
                  <a:lnTo>
                    <a:pt x="1458" y="1555"/>
                  </a:lnTo>
                  <a:lnTo>
                    <a:pt x="1458" y="1555"/>
                  </a:lnTo>
                  <a:lnTo>
                    <a:pt x="875" y="1361"/>
                  </a:lnTo>
                  <a:lnTo>
                    <a:pt x="292" y="1166"/>
                  </a:lnTo>
                  <a:lnTo>
                    <a:pt x="292" y="1166"/>
                  </a:lnTo>
                  <a:lnTo>
                    <a:pt x="195" y="1166"/>
                  </a:lnTo>
                  <a:lnTo>
                    <a:pt x="98" y="1263"/>
                  </a:lnTo>
                  <a:lnTo>
                    <a:pt x="1" y="1361"/>
                  </a:lnTo>
                  <a:lnTo>
                    <a:pt x="1" y="1458"/>
                  </a:lnTo>
                  <a:lnTo>
                    <a:pt x="1" y="1458"/>
                  </a:lnTo>
                  <a:lnTo>
                    <a:pt x="98" y="1943"/>
                  </a:lnTo>
                  <a:lnTo>
                    <a:pt x="389" y="2526"/>
                  </a:lnTo>
                  <a:lnTo>
                    <a:pt x="389" y="2526"/>
                  </a:lnTo>
                  <a:lnTo>
                    <a:pt x="583" y="2915"/>
                  </a:lnTo>
                  <a:lnTo>
                    <a:pt x="875" y="3206"/>
                  </a:lnTo>
                  <a:lnTo>
                    <a:pt x="486" y="3206"/>
                  </a:lnTo>
                  <a:lnTo>
                    <a:pt x="486" y="3206"/>
                  </a:lnTo>
                  <a:lnTo>
                    <a:pt x="292" y="3206"/>
                  </a:lnTo>
                  <a:lnTo>
                    <a:pt x="292" y="3206"/>
                  </a:lnTo>
                  <a:lnTo>
                    <a:pt x="292" y="3400"/>
                  </a:lnTo>
                  <a:lnTo>
                    <a:pt x="292" y="3497"/>
                  </a:lnTo>
                  <a:lnTo>
                    <a:pt x="486" y="3594"/>
                  </a:lnTo>
                  <a:lnTo>
                    <a:pt x="4080" y="3594"/>
                  </a:lnTo>
                  <a:lnTo>
                    <a:pt x="4080" y="3594"/>
                  </a:lnTo>
                  <a:lnTo>
                    <a:pt x="4274" y="3497"/>
                  </a:lnTo>
                  <a:lnTo>
                    <a:pt x="4274" y="3497"/>
                  </a:lnTo>
                  <a:lnTo>
                    <a:pt x="4274" y="3400"/>
                  </a:lnTo>
                  <a:lnTo>
                    <a:pt x="4274" y="3303"/>
                  </a:lnTo>
                  <a:lnTo>
                    <a:pt x="4080" y="3206"/>
                  </a:lnTo>
                  <a:lnTo>
                    <a:pt x="3692" y="3206"/>
                  </a:lnTo>
                  <a:lnTo>
                    <a:pt x="3692" y="3206"/>
                  </a:lnTo>
                  <a:lnTo>
                    <a:pt x="3983" y="2915"/>
                  </a:lnTo>
                  <a:lnTo>
                    <a:pt x="4177" y="2526"/>
                  </a:lnTo>
                  <a:lnTo>
                    <a:pt x="4177" y="2526"/>
                  </a:lnTo>
                  <a:lnTo>
                    <a:pt x="4469" y="1943"/>
                  </a:lnTo>
                  <a:lnTo>
                    <a:pt x="4566" y="1458"/>
                  </a:lnTo>
                  <a:lnTo>
                    <a:pt x="4566" y="1458"/>
                  </a:lnTo>
                  <a:lnTo>
                    <a:pt x="4566" y="1361"/>
                  </a:lnTo>
                  <a:lnTo>
                    <a:pt x="4469" y="1263"/>
                  </a:lnTo>
                  <a:lnTo>
                    <a:pt x="4371" y="1166"/>
                  </a:lnTo>
                  <a:lnTo>
                    <a:pt x="4274" y="1166"/>
                  </a:lnTo>
                  <a:lnTo>
                    <a:pt x="4274" y="1166"/>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9"/>
            <p:cNvSpPr/>
            <p:nvPr/>
          </p:nvSpPr>
          <p:spPr>
            <a:xfrm>
              <a:off x="4247498" y="3994037"/>
              <a:ext cx="26178" cy="52330"/>
            </a:xfrm>
            <a:custGeom>
              <a:avLst/>
              <a:gdLst/>
              <a:ahLst/>
              <a:cxnLst/>
              <a:rect l="l" t="t" r="r" b="b"/>
              <a:pathLst>
                <a:path w="972" h="1943" fill="none" extrusionOk="0">
                  <a:moveTo>
                    <a:pt x="486" y="0"/>
                  </a:moveTo>
                  <a:lnTo>
                    <a:pt x="486" y="0"/>
                  </a:lnTo>
                  <a:lnTo>
                    <a:pt x="777" y="583"/>
                  </a:lnTo>
                  <a:lnTo>
                    <a:pt x="874" y="972"/>
                  </a:lnTo>
                  <a:lnTo>
                    <a:pt x="971" y="1360"/>
                  </a:lnTo>
                  <a:lnTo>
                    <a:pt x="971" y="1360"/>
                  </a:lnTo>
                  <a:lnTo>
                    <a:pt x="680" y="1651"/>
                  </a:lnTo>
                  <a:lnTo>
                    <a:pt x="486" y="1943"/>
                  </a:lnTo>
                  <a:lnTo>
                    <a:pt x="486" y="1943"/>
                  </a:lnTo>
                  <a:lnTo>
                    <a:pt x="194" y="1651"/>
                  </a:lnTo>
                  <a:lnTo>
                    <a:pt x="0" y="1360"/>
                  </a:lnTo>
                  <a:lnTo>
                    <a:pt x="0" y="1360"/>
                  </a:lnTo>
                  <a:lnTo>
                    <a:pt x="0" y="972"/>
                  </a:lnTo>
                  <a:lnTo>
                    <a:pt x="194" y="583"/>
                  </a:lnTo>
                  <a:lnTo>
                    <a:pt x="486" y="0"/>
                  </a:lnTo>
                  <a:lnTo>
                    <a:pt x="486"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9"/>
            <p:cNvSpPr/>
            <p:nvPr/>
          </p:nvSpPr>
          <p:spPr>
            <a:xfrm>
              <a:off x="4210870" y="4025413"/>
              <a:ext cx="44492" cy="44492"/>
            </a:xfrm>
            <a:custGeom>
              <a:avLst/>
              <a:gdLst/>
              <a:ahLst/>
              <a:cxnLst/>
              <a:rect l="l" t="t" r="r" b="b"/>
              <a:pathLst>
                <a:path w="1652" h="1652" fill="none" extrusionOk="0">
                  <a:moveTo>
                    <a:pt x="0" y="1"/>
                  </a:moveTo>
                  <a:lnTo>
                    <a:pt x="0" y="1"/>
                  </a:lnTo>
                  <a:lnTo>
                    <a:pt x="583" y="292"/>
                  </a:lnTo>
                  <a:lnTo>
                    <a:pt x="1069" y="584"/>
                  </a:lnTo>
                  <a:lnTo>
                    <a:pt x="1263" y="778"/>
                  </a:lnTo>
                  <a:lnTo>
                    <a:pt x="1457" y="1069"/>
                  </a:lnTo>
                  <a:lnTo>
                    <a:pt x="1554" y="1263"/>
                  </a:lnTo>
                  <a:lnTo>
                    <a:pt x="1652" y="1652"/>
                  </a:lnTo>
                  <a:lnTo>
                    <a:pt x="1166" y="1652"/>
                  </a:lnTo>
                  <a:lnTo>
                    <a:pt x="1166" y="1652"/>
                  </a:lnTo>
                  <a:lnTo>
                    <a:pt x="972" y="1458"/>
                  </a:lnTo>
                  <a:lnTo>
                    <a:pt x="680" y="1361"/>
                  </a:lnTo>
                  <a:lnTo>
                    <a:pt x="389" y="875"/>
                  </a:lnTo>
                  <a:lnTo>
                    <a:pt x="97" y="486"/>
                  </a:lnTo>
                  <a:lnTo>
                    <a:pt x="0" y="1"/>
                  </a:ln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9"/>
            <p:cNvSpPr/>
            <p:nvPr/>
          </p:nvSpPr>
          <p:spPr>
            <a:xfrm>
              <a:off x="4265812" y="4025413"/>
              <a:ext cx="41880" cy="44492"/>
            </a:xfrm>
            <a:custGeom>
              <a:avLst/>
              <a:gdLst/>
              <a:ahLst/>
              <a:cxnLst/>
              <a:rect l="l" t="t" r="r" b="b"/>
              <a:pathLst>
                <a:path w="1555" h="1652" fill="none" extrusionOk="0">
                  <a:moveTo>
                    <a:pt x="389" y="1652"/>
                  </a:moveTo>
                  <a:lnTo>
                    <a:pt x="0" y="1652"/>
                  </a:lnTo>
                  <a:lnTo>
                    <a:pt x="0" y="1652"/>
                  </a:lnTo>
                  <a:lnTo>
                    <a:pt x="0" y="1263"/>
                  </a:lnTo>
                  <a:lnTo>
                    <a:pt x="97" y="1069"/>
                  </a:lnTo>
                  <a:lnTo>
                    <a:pt x="291" y="778"/>
                  </a:lnTo>
                  <a:lnTo>
                    <a:pt x="486" y="584"/>
                  </a:lnTo>
                  <a:lnTo>
                    <a:pt x="971" y="292"/>
                  </a:lnTo>
                  <a:lnTo>
                    <a:pt x="1554" y="1"/>
                  </a:lnTo>
                  <a:lnTo>
                    <a:pt x="1554" y="1"/>
                  </a:lnTo>
                  <a:lnTo>
                    <a:pt x="1457" y="486"/>
                  </a:lnTo>
                  <a:lnTo>
                    <a:pt x="1263" y="875"/>
                  </a:lnTo>
                  <a:lnTo>
                    <a:pt x="874" y="1361"/>
                  </a:lnTo>
                  <a:lnTo>
                    <a:pt x="680" y="1458"/>
                  </a:lnTo>
                  <a:lnTo>
                    <a:pt x="389" y="1652"/>
                  </a:lnTo>
                  <a:lnTo>
                    <a:pt x="389" y="165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9"/>
            <p:cNvSpPr/>
            <p:nvPr/>
          </p:nvSpPr>
          <p:spPr>
            <a:xfrm>
              <a:off x="4276262" y="4069878"/>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99"/>
          <p:cNvGrpSpPr/>
          <p:nvPr/>
        </p:nvGrpSpPr>
        <p:grpSpPr>
          <a:xfrm>
            <a:off x="7049242" y="2629118"/>
            <a:ext cx="471410" cy="384473"/>
            <a:chOff x="4796813" y="3183099"/>
            <a:chExt cx="368894" cy="300863"/>
          </a:xfrm>
        </p:grpSpPr>
        <p:sp>
          <p:nvSpPr>
            <p:cNvPr id="1470" name="Google Shape;1470;p99"/>
            <p:cNvSpPr/>
            <p:nvPr/>
          </p:nvSpPr>
          <p:spPr>
            <a:xfrm>
              <a:off x="4796813" y="3183099"/>
              <a:ext cx="368894" cy="300863"/>
            </a:xfrm>
            <a:custGeom>
              <a:avLst/>
              <a:gdLst/>
              <a:ahLst/>
              <a:cxnLst/>
              <a:rect l="l" t="t" r="r" b="b"/>
              <a:pathLst>
                <a:path w="13697" h="11171" extrusionOk="0">
                  <a:moveTo>
                    <a:pt x="2041" y="486"/>
                  </a:moveTo>
                  <a:lnTo>
                    <a:pt x="2332" y="583"/>
                  </a:lnTo>
                  <a:lnTo>
                    <a:pt x="2429" y="875"/>
                  </a:lnTo>
                  <a:lnTo>
                    <a:pt x="2429" y="1166"/>
                  </a:lnTo>
                  <a:lnTo>
                    <a:pt x="2235" y="1555"/>
                  </a:lnTo>
                  <a:lnTo>
                    <a:pt x="1944" y="1555"/>
                  </a:lnTo>
                  <a:lnTo>
                    <a:pt x="1749" y="1166"/>
                  </a:lnTo>
                  <a:lnTo>
                    <a:pt x="1749" y="875"/>
                  </a:lnTo>
                  <a:lnTo>
                    <a:pt x="1846" y="583"/>
                  </a:lnTo>
                  <a:lnTo>
                    <a:pt x="2041" y="486"/>
                  </a:lnTo>
                  <a:close/>
                  <a:moveTo>
                    <a:pt x="6800" y="486"/>
                  </a:moveTo>
                  <a:lnTo>
                    <a:pt x="7091" y="583"/>
                  </a:lnTo>
                  <a:lnTo>
                    <a:pt x="7188" y="875"/>
                  </a:lnTo>
                  <a:lnTo>
                    <a:pt x="7091" y="1166"/>
                  </a:lnTo>
                  <a:lnTo>
                    <a:pt x="6994" y="1555"/>
                  </a:lnTo>
                  <a:lnTo>
                    <a:pt x="6606" y="1555"/>
                  </a:lnTo>
                  <a:lnTo>
                    <a:pt x="6509" y="1166"/>
                  </a:lnTo>
                  <a:lnTo>
                    <a:pt x="6509" y="875"/>
                  </a:lnTo>
                  <a:lnTo>
                    <a:pt x="6606" y="583"/>
                  </a:lnTo>
                  <a:lnTo>
                    <a:pt x="6800" y="486"/>
                  </a:lnTo>
                  <a:close/>
                  <a:moveTo>
                    <a:pt x="11559" y="486"/>
                  </a:moveTo>
                  <a:lnTo>
                    <a:pt x="11851" y="583"/>
                  </a:lnTo>
                  <a:lnTo>
                    <a:pt x="11948" y="875"/>
                  </a:lnTo>
                  <a:lnTo>
                    <a:pt x="11851" y="1166"/>
                  </a:lnTo>
                  <a:lnTo>
                    <a:pt x="11753" y="1555"/>
                  </a:lnTo>
                  <a:lnTo>
                    <a:pt x="11365" y="1555"/>
                  </a:lnTo>
                  <a:lnTo>
                    <a:pt x="11268" y="1166"/>
                  </a:lnTo>
                  <a:lnTo>
                    <a:pt x="11171" y="875"/>
                  </a:lnTo>
                  <a:lnTo>
                    <a:pt x="11365" y="583"/>
                  </a:lnTo>
                  <a:lnTo>
                    <a:pt x="11559" y="486"/>
                  </a:lnTo>
                  <a:close/>
                  <a:moveTo>
                    <a:pt x="12530" y="875"/>
                  </a:moveTo>
                  <a:lnTo>
                    <a:pt x="12822" y="1069"/>
                  </a:lnTo>
                  <a:lnTo>
                    <a:pt x="12919" y="1263"/>
                  </a:lnTo>
                  <a:lnTo>
                    <a:pt x="12822" y="1555"/>
                  </a:lnTo>
                  <a:lnTo>
                    <a:pt x="12142" y="1749"/>
                  </a:lnTo>
                  <a:lnTo>
                    <a:pt x="12142" y="1749"/>
                  </a:lnTo>
                  <a:lnTo>
                    <a:pt x="12336" y="972"/>
                  </a:lnTo>
                  <a:lnTo>
                    <a:pt x="12530" y="875"/>
                  </a:lnTo>
                  <a:close/>
                  <a:moveTo>
                    <a:pt x="1069" y="875"/>
                  </a:moveTo>
                  <a:lnTo>
                    <a:pt x="1361" y="972"/>
                  </a:lnTo>
                  <a:lnTo>
                    <a:pt x="1555" y="1749"/>
                  </a:lnTo>
                  <a:lnTo>
                    <a:pt x="875" y="1555"/>
                  </a:lnTo>
                  <a:lnTo>
                    <a:pt x="778" y="1263"/>
                  </a:lnTo>
                  <a:lnTo>
                    <a:pt x="875" y="1069"/>
                  </a:lnTo>
                  <a:lnTo>
                    <a:pt x="1069" y="875"/>
                  </a:lnTo>
                  <a:close/>
                  <a:moveTo>
                    <a:pt x="3109" y="875"/>
                  </a:moveTo>
                  <a:lnTo>
                    <a:pt x="3303" y="1069"/>
                  </a:lnTo>
                  <a:lnTo>
                    <a:pt x="3400" y="1263"/>
                  </a:lnTo>
                  <a:lnTo>
                    <a:pt x="3303" y="1555"/>
                  </a:lnTo>
                  <a:lnTo>
                    <a:pt x="2623" y="1749"/>
                  </a:lnTo>
                  <a:lnTo>
                    <a:pt x="2818" y="972"/>
                  </a:lnTo>
                  <a:lnTo>
                    <a:pt x="3109" y="875"/>
                  </a:lnTo>
                  <a:close/>
                  <a:moveTo>
                    <a:pt x="5829" y="875"/>
                  </a:moveTo>
                  <a:lnTo>
                    <a:pt x="6120" y="972"/>
                  </a:lnTo>
                  <a:lnTo>
                    <a:pt x="6314" y="1749"/>
                  </a:lnTo>
                  <a:lnTo>
                    <a:pt x="5537" y="1555"/>
                  </a:lnTo>
                  <a:lnTo>
                    <a:pt x="5440" y="1263"/>
                  </a:lnTo>
                  <a:lnTo>
                    <a:pt x="5634" y="1069"/>
                  </a:lnTo>
                  <a:lnTo>
                    <a:pt x="5829" y="875"/>
                  </a:lnTo>
                  <a:close/>
                  <a:moveTo>
                    <a:pt x="7868" y="875"/>
                  </a:moveTo>
                  <a:lnTo>
                    <a:pt x="8063" y="1069"/>
                  </a:lnTo>
                  <a:lnTo>
                    <a:pt x="8160" y="1263"/>
                  </a:lnTo>
                  <a:lnTo>
                    <a:pt x="8063" y="1555"/>
                  </a:lnTo>
                  <a:lnTo>
                    <a:pt x="7383" y="1749"/>
                  </a:lnTo>
                  <a:lnTo>
                    <a:pt x="7577" y="972"/>
                  </a:lnTo>
                  <a:lnTo>
                    <a:pt x="7868" y="875"/>
                  </a:lnTo>
                  <a:close/>
                  <a:moveTo>
                    <a:pt x="10588" y="875"/>
                  </a:moveTo>
                  <a:lnTo>
                    <a:pt x="10782" y="972"/>
                  </a:lnTo>
                  <a:lnTo>
                    <a:pt x="11074" y="1749"/>
                  </a:lnTo>
                  <a:lnTo>
                    <a:pt x="10297" y="1555"/>
                  </a:lnTo>
                  <a:lnTo>
                    <a:pt x="10199" y="1263"/>
                  </a:lnTo>
                  <a:lnTo>
                    <a:pt x="10297" y="1069"/>
                  </a:lnTo>
                  <a:lnTo>
                    <a:pt x="10588" y="875"/>
                  </a:lnTo>
                  <a:close/>
                  <a:moveTo>
                    <a:pt x="972" y="1943"/>
                  </a:moveTo>
                  <a:lnTo>
                    <a:pt x="1361" y="2040"/>
                  </a:lnTo>
                  <a:lnTo>
                    <a:pt x="1361" y="2235"/>
                  </a:lnTo>
                  <a:lnTo>
                    <a:pt x="1361" y="2429"/>
                  </a:lnTo>
                  <a:lnTo>
                    <a:pt x="972" y="2526"/>
                  </a:lnTo>
                  <a:lnTo>
                    <a:pt x="681" y="2623"/>
                  </a:lnTo>
                  <a:lnTo>
                    <a:pt x="390" y="2526"/>
                  </a:lnTo>
                  <a:lnTo>
                    <a:pt x="292" y="2235"/>
                  </a:lnTo>
                  <a:lnTo>
                    <a:pt x="390" y="2040"/>
                  </a:lnTo>
                  <a:lnTo>
                    <a:pt x="681" y="1943"/>
                  </a:lnTo>
                  <a:close/>
                  <a:moveTo>
                    <a:pt x="2041" y="1943"/>
                  </a:moveTo>
                  <a:lnTo>
                    <a:pt x="2332" y="2040"/>
                  </a:lnTo>
                  <a:lnTo>
                    <a:pt x="2429" y="2235"/>
                  </a:lnTo>
                  <a:lnTo>
                    <a:pt x="2332" y="2526"/>
                  </a:lnTo>
                  <a:lnTo>
                    <a:pt x="2041" y="2623"/>
                  </a:lnTo>
                  <a:lnTo>
                    <a:pt x="1846" y="2526"/>
                  </a:lnTo>
                  <a:lnTo>
                    <a:pt x="1749" y="2235"/>
                  </a:lnTo>
                  <a:lnTo>
                    <a:pt x="1846" y="2040"/>
                  </a:lnTo>
                  <a:lnTo>
                    <a:pt x="2041" y="1943"/>
                  </a:lnTo>
                  <a:close/>
                  <a:moveTo>
                    <a:pt x="3498" y="1943"/>
                  </a:moveTo>
                  <a:lnTo>
                    <a:pt x="3692" y="2040"/>
                  </a:lnTo>
                  <a:lnTo>
                    <a:pt x="3886" y="2235"/>
                  </a:lnTo>
                  <a:lnTo>
                    <a:pt x="3692" y="2526"/>
                  </a:lnTo>
                  <a:lnTo>
                    <a:pt x="3498" y="2623"/>
                  </a:lnTo>
                  <a:lnTo>
                    <a:pt x="3206" y="2526"/>
                  </a:lnTo>
                  <a:lnTo>
                    <a:pt x="2818" y="2429"/>
                  </a:lnTo>
                  <a:lnTo>
                    <a:pt x="2818" y="2235"/>
                  </a:lnTo>
                  <a:lnTo>
                    <a:pt x="2818" y="2040"/>
                  </a:lnTo>
                  <a:lnTo>
                    <a:pt x="3400" y="1943"/>
                  </a:lnTo>
                  <a:close/>
                  <a:moveTo>
                    <a:pt x="5732" y="1943"/>
                  </a:moveTo>
                  <a:lnTo>
                    <a:pt x="6120" y="2040"/>
                  </a:lnTo>
                  <a:lnTo>
                    <a:pt x="6120" y="2235"/>
                  </a:lnTo>
                  <a:lnTo>
                    <a:pt x="6120" y="2429"/>
                  </a:lnTo>
                  <a:lnTo>
                    <a:pt x="5732" y="2526"/>
                  </a:lnTo>
                  <a:lnTo>
                    <a:pt x="5440" y="2623"/>
                  </a:lnTo>
                  <a:lnTo>
                    <a:pt x="5149" y="2526"/>
                  </a:lnTo>
                  <a:lnTo>
                    <a:pt x="5052" y="2235"/>
                  </a:lnTo>
                  <a:lnTo>
                    <a:pt x="5149" y="2040"/>
                  </a:lnTo>
                  <a:lnTo>
                    <a:pt x="5440" y="1943"/>
                  </a:lnTo>
                  <a:close/>
                  <a:moveTo>
                    <a:pt x="6800" y="1943"/>
                  </a:moveTo>
                  <a:lnTo>
                    <a:pt x="7091" y="2040"/>
                  </a:lnTo>
                  <a:lnTo>
                    <a:pt x="7188" y="2235"/>
                  </a:lnTo>
                  <a:lnTo>
                    <a:pt x="7091" y="2526"/>
                  </a:lnTo>
                  <a:lnTo>
                    <a:pt x="6800" y="2623"/>
                  </a:lnTo>
                  <a:lnTo>
                    <a:pt x="6606" y="2526"/>
                  </a:lnTo>
                  <a:lnTo>
                    <a:pt x="6509" y="2235"/>
                  </a:lnTo>
                  <a:lnTo>
                    <a:pt x="6606" y="2040"/>
                  </a:lnTo>
                  <a:lnTo>
                    <a:pt x="6800" y="1943"/>
                  </a:lnTo>
                  <a:close/>
                  <a:moveTo>
                    <a:pt x="8257" y="1943"/>
                  </a:moveTo>
                  <a:lnTo>
                    <a:pt x="8451" y="2040"/>
                  </a:lnTo>
                  <a:lnTo>
                    <a:pt x="8548" y="2235"/>
                  </a:lnTo>
                  <a:lnTo>
                    <a:pt x="8451" y="2526"/>
                  </a:lnTo>
                  <a:lnTo>
                    <a:pt x="8257" y="2623"/>
                  </a:lnTo>
                  <a:lnTo>
                    <a:pt x="7965" y="2526"/>
                  </a:lnTo>
                  <a:lnTo>
                    <a:pt x="7577" y="2429"/>
                  </a:lnTo>
                  <a:lnTo>
                    <a:pt x="7577" y="2235"/>
                  </a:lnTo>
                  <a:lnTo>
                    <a:pt x="7577" y="2040"/>
                  </a:lnTo>
                  <a:lnTo>
                    <a:pt x="7965" y="1943"/>
                  </a:lnTo>
                  <a:close/>
                  <a:moveTo>
                    <a:pt x="10491" y="1943"/>
                  </a:moveTo>
                  <a:lnTo>
                    <a:pt x="10879" y="2040"/>
                  </a:lnTo>
                  <a:lnTo>
                    <a:pt x="10782" y="2235"/>
                  </a:lnTo>
                  <a:lnTo>
                    <a:pt x="10879" y="2429"/>
                  </a:lnTo>
                  <a:lnTo>
                    <a:pt x="10491" y="2526"/>
                  </a:lnTo>
                  <a:lnTo>
                    <a:pt x="10199" y="2623"/>
                  </a:lnTo>
                  <a:lnTo>
                    <a:pt x="9908" y="2526"/>
                  </a:lnTo>
                  <a:lnTo>
                    <a:pt x="9811" y="2235"/>
                  </a:lnTo>
                  <a:lnTo>
                    <a:pt x="9908" y="2040"/>
                  </a:lnTo>
                  <a:lnTo>
                    <a:pt x="10199" y="1943"/>
                  </a:lnTo>
                  <a:close/>
                  <a:moveTo>
                    <a:pt x="11559" y="1943"/>
                  </a:moveTo>
                  <a:lnTo>
                    <a:pt x="11851" y="2040"/>
                  </a:lnTo>
                  <a:lnTo>
                    <a:pt x="11948" y="2235"/>
                  </a:lnTo>
                  <a:lnTo>
                    <a:pt x="11851" y="2526"/>
                  </a:lnTo>
                  <a:lnTo>
                    <a:pt x="11559" y="2623"/>
                  </a:lnTo>
                  <a:lnTo>
                    <a:pt x="11365" y="2526"/>
                  </a:lnTo>
                  <a:lnTo>
                    <a:pt x="11268" y="2235"/>
                  </a:lnTo>
                  <a:lnTo>
                    <a:pt x="11365" y="2040"/>
                  </a:lnTo>
                  <a:lnTo>
                    <a:pt x="11559" y="1943"/>
                  </a:lnTo>
                  <a:close/>
                  <a:moveTo>
                    <a:pt x="13016" y="1943"/>
                  </a:moveTo>
                  <a:lnTo>
                    <a:pt x="13210" y="2040"/>
                  </a:lnTo>
                  <a:lnTo>
                    <a:pt x="13308" y="2235"/>
                  </a:lnTo>
                  <a:lnTo>
                    <a:pt x="13210" y="2526"/>
                  </a:lnTo>
                  <a:lnTo>
                    <a:pt x="13016" y="2623"/>
                  </a:lnTo>
                  <a:lnTo>
                    <a:pt x="12628" y="2526"/>
                  </a:lnTo>
                  <a:lnTo>
                    <a:pt x="12336" y="2429"/>
                  </a:lnTo>
                  <a:lnTo>
                    <a:pt x="12336" y="2235"/>
                  </a:lnTo>
                  <a:lnTo>
                    <a:pt x="12336" y="2040"/>
                  </a:lnTo>
                  <a:lnTo>
                    <a:pt x="12725" y="1943"/>
                  </a:lnTo>
                  <a:close/>
                  <a:moveTo>
                    <a:pt x="1555" y="2817"/>
                  </a:moveTo>
                  <a:lnTo>
                    <a:pt x="1361" y="3497"/>
                  </a:lnTo>
                  <a:lnTo>
                    <a:pt x="1069" y="3594"/>
                  </a:lnTo>
                  <a:lnTo>
                    <a:pt x="875" y="3497"/>
                  </a:lnTo>
                  <a:lnTo>
                    <a:pt x="778" y="3303"/>
                  </a:lnTo>
                  <a:lnTo>
                    <a:pt x="875" y="3012"/>
                  </a:lnTo>
                  <a:lnTo>
                    <a:pt x="1555" y="2817"/>
                  </a:lnTo>
                  <a:close/>
                  <a:moveTo>
                    <a:pt x="2623" y="2817"/>
                  </a:moveTo>
                  <a:lnTo>
                    <a:pt x="3303" y="3012"/>
                  </a:lnTo>
                  <a:lnTo>
                    <a:pt x="3400" y="3303"/>
                  </a:lnTo>
                  <a:lnTo>
                    <a:pt x="3303" y="3497"/>
                  </a:lnTo>
                  <a:lnTo>
                    <a:pt x="3109" y="3594"/>
                  </a:lnTo>
                  <a:lnTo>
                    <a:pt x="2818" y="3497"/>
                  </a:lnTo>
                  <a:lnTo>
                    <a:pt x="2623" y="2817"/>
                  </a:lnTo>
                  <a:close/>
                  <a:moveTo>
                    <a:pt x="6314" y="2817"/>
                  </a:moveTo>
                  <a:lnTo>
                    <a:pt x="6120" y="3497"/>
                  </a:lnTo>
                  <a:lnTo>
                    <a:pt x="5829" y="3594"/>
                  </a:lnTo>
                  <a:lnTo>
                    <a:pt x="5634" y="3497"/>
                  </a:lnTo>
                  <a:lnTo>
                    <a:pt x="5440" y="3303"/>
                  </a:lnTo>
                  <a:lnTo>
                    <a:pt x="5537" y="3012"/>
                  </a:lnTo>
                  <a:lnTo>
                    <a:pt x="6314" y="2817"/>
                  </a:lnTo>
                  <a:close/>
                  <a:moveTo>
                    <a:pt x="7383" y="2817"/>
                  </a:moveTo>
                  <a:lnTo>
                    <a:pt x="8063" y="3012"/>
                  </a:lnTo>
                  <a:lnTo>
                    <a:pt x="8160" y="3303"/>
                  </a:lnTo>
                  <a:lnTo>
                    <a:pt x="8063" y="3497"/>
                  </a:lnTo>
                  <a:lnTo>
                    <a:pt x="7868" y="3594"/>
                  </a:lnTo>
                  <a:lnTo>
                    <a:pt x="7577" y="3497"/>
                  </a:lnTo>
                  <a:lnTo>
                    <a:pt x="7383" y="2817"/>
                  </a:lnTo>
                  <a:close/>
                  <a:moveTo>
                    <a:pt x="11074" y="2817"/>
                  </a:moveTo>
                  <a:lnTo>
                    <a:pt x="10782" y="3497"/>
                  </a:lnTo>
                  <a:lnTo>
                    <a:pt x="10588" y="3594"/>
                  </a:lnTo>
                  <a:lnTo>
                    <a:pt x="10297" y="3497"/>
                  </a:lnTo>
                  <a:lnTo>
                    <a:pt x="10199" y="3303"/>
                  </a:lnTo>
                  <a:lnTo>
                    <a:pt x="10297" y="3012"/>
                  </a:lnTo>
                  <a:lnTo>
                    <a:pt x="11074" y="2817"/>
                  </a:lnTo>
                  <a:close/>
                  <a:moveTo>
                    <a:pt x="12142" y="2817"/>
                  </a:moveTo>
                  <a:lnTo>
                    <a:pt x="12822" y="3012"/>
                  </a:lnTo>
                  <a:lnTo>
                    <a:pt x="12919" y="3303"/>
                  </a:lnTo>
                  <a:lnTo>
                    <a:pt x="12822" y="3497"/>
                  </a:lnTo>
                  <a:lnTo>
                    <a:pt x="12530" y="3594"/>
                  </a:lnTo>
                  <a:lnTo>
                    <a:pt x="12336" y="3497"/>
                  </a:lnTo>
                  <a:lnTo>
                    <a:pt x="12142" y="2817"/>
                  </a:lnTo>
                  <a:close/>
                  <a:moveTo>
                    <a:pt x="2235" y="3012"/>
                  </a:moveTo>
                  <a:lnTo>
                    <a:pt x="2429" y="3400"/>
                  </a:lnTo>
                  <a:lnTo>
                    <a:pt x="2429" y="3692"/>
                  </a:lnTo>
                  <a:lnTo>
                    <a:pt x="2332" y="3886"/>
                  </a:lnTo>
                  <a:lnTo>
                    <a:pt x="2041" y="3983"/>
                  </a:lnTo>
                  <a:lnTo>
                    <a:pt x="1846" y="3886"/>
                  </a:lnTo>
                  <a:lnTo>
                    <a:pt x="1749" y="3692"/>
                  </a:lnTo>
                  <a:lnTo>
                    <a:pt x="1749" y="3400"/>
                  </a:lnTo>
                  <a:lnTo>
                    <a:pt x="1944" y="3012"/>
                  </a:lnTo>
                  <a:close/>
                  <a:moveTo>
                    <a:pt x="6994" y="3012"/>
                  </a:moveTo>
                  <a:lnTo>
                    <a:pt x="7091" y="3400"/>
                  </a:lnTo>
                  <a:lnTo>
                    <a:pt x="7188" y="3692"/>
                  </a:lnTo>
                  <a:lnTo>
                    <a:pt x="7091" y="3886"/>
                  </a:lnTo>
                  <a:lnTo>
                    <a:pt x="6800" y="3983"/>
                  </a:lnTo>
                  <a:lnTo>
                    <a:pt x="6606" y="3886"/>
                  </a:lnTo>
                  <a:lnTo>
                    <a:pt x="6509" y="3692"/>
                  </a:lnTo>
                  <a:lnTo>
                    <a:pt x="6509" y="3400"/>
                  </a:lnTo>
                  <a:lnTo>
                    <a:pt x="6606" y="3012"/>
                  </a:lnTo>
                  <a:close/>
                  <a:moveTo>
                    <a:pt x="11753" y="3012"/>
                  </a:moveTo>
                  <a:lnTo>
                    <a:pt x="11851" y="3400"/>
                  </a:lnTo>
                  <a:lnTo>
                    <a:pt x="11948" y="3692"/>
                  </a:lnTo>
                  <a:lnTo>
                    <a:pt x="11851" y="3886"/>
                  </a:lnTo>
                  <a:lnTo>
                    <a:pt x="11559" y="3983"/>
                  </a:lnTo>
                  <a:lnTo>
                    <a:pt x="11365" y="3886"/>
                  </a:lnTo>
                  <a:lnTo>
                    <a:pt x="11171" y="3692"/>
                  </a:lnTo>
                  <a:lnTo>
                    <a:pt x="11268" y="3400"/>
                  </a:lnTo>
                  <a:lnTo>
                    <a:pt x="11365" y="3012"/>
                  </a:lnTo>
                  <a:close/>
                  <a:moveTo>
                    <a:pt x="487" y="4760"/>
                  </a:moveTo>
                  <a:lnTo>
                    <a:pt x="778" y="4857"/>
                  </a:lnTo>
                  <a:lnTo>
                    <a:pt x="1167" y="5246"/>
                  </a:lnTo>
                  <a:lnTo>
                    <a:pt x="1749" y="5925"/>
                  </a:lnTo>
                  <a:lnTo>
                    <a:pt x="1264" y="5925"/>
                  </a:lnTo>
                  <a:lnTo>
                    <a:pt x="875" y="5828"/>
                  </a:lnTo>
                  <a:lnTo>
                    <a:pt x="584" y="5634"/>
                  </a:lnTo>
                  <a:lnTo>
                    <a:pt x="390" y="5343"/>
                  </a:lnTo>
                  <a:lnTo>
                    <a:pt x="292" y="4954"/>
                  </a:lnTo>
                  <a:lnTo>
                    <a:pt x="390" y="4857"/>
                  </a:lnTo>
                  <a:lnTo>
                    <a:pt x="487" y="4760"/>
                  </a:lnTo>
                  <a:close/>
                  <a:moveTo>
                    <a:pt x="3692" y="4760"/>
                  </a:moveTo>
                  <a:lnTo>
                    <a:pt x="3789" y="4857"/>
                  </a:lnTo>
                  <a:lnTo>
                    <a:pt x="3886" y="4954"/>
                  </a:lnTo>
                  <a:lnTo>
                    <a:pt x="3789" y="5343"/>
                  </a:lnTo>
                  <a:lnTo>
                    <a:pt x="3595" y="5634"/>
                  </a:lnTo>
                  <a:lnTo>
                    <a:pt x="3303" y="5828"/>
                  </a:lnTo>
                  <a:lnTo>
                    <a:pt x="2915" y="5925"/>
                  </a:lnTo>
                  <a:lnTo>
                    <a:pt x="2429" y="5925"/>
                  </a:lnTo>
                  <a:lnTo>
                    <a:pt x="3012" y="5246"/>
                  </a:lnTo>
                  <a:lnTo>
                    <a:pt x="3400" y="4857"/>
                  </a:lnTo>
                  <a:lnTo>
                    <a:pt x="3692" y="4760"/>
                  </a:lnTo>
                  <a:close/>
                  <a:moveTo>
                    <a:pt x="5149" y="4760"/>
                  </a:moveTo>
                  <a:lnTo>
                    <a:pt x="5440" y="4857"/>
                  </a:lnTo>
                  <a:lnTo>
                    <a:pt x="5829" y="5246"/>
                  </a:lnTo>
                  <a:lnTo>
                    <a:pt x="6411" y="5925"/>
                  </a:lnTo>
                  <a:lnTo>
                    <a:pt x="6023" y="5925"/>
                  </a:lnTo>
                  <a:lnTo>
                    <a:pt x="5634" y="5828"/>
                  </a:lnTo>
                  <a:lnTo>
                    <a:pt x="5343" y="5634"/>
                  </a:lnTo>
                  <a:lnTo>
                    <a:pt x="5149" y="5343"/>
                  </a:lnTo>
                  <a:lnTo>
                    <a:pt x="5052" y="4954"/>
                  </a:lnTo>
                  <a:lnTo>
                    <a:pt x="5149" y="4857"/>
                  </a:lnTo>
                  <a:lnTo>
                    <a:pt x="5149" y="4760"/>
                  </a:lnTo>
                  <a:close/>
                  <a:moveTo>
                    <a:pt x="8451" y="4760"/>
                  </a:moveTo>
                  <a:lnTo>
                    <a:pt x="8548" y="4857"/>
                  </a:lnTo>
                  <a:lnTo>
                    <a:pt x="8548" y="4954"/>
                  </a:lnTo>
                  <a:lnTo>
                    <a:pt x="8548" y="5343"/>
                  </a:lnTo>
                  <a:lnTo>
                    <a:pt x="8354" y="5634"/>
                  </a:lnTo>
                  <a:lnTo>
                    <a:pt x="8063" y="5828"/>
                  </a:lnTo>
                  <a:lnTo>
                    <a:pt x="7674" y="5925"/>
                  </a:lnTo>
                  <a:lnTo>
                    <a:pt x="7188" y="5925"/>
                  </a:lnTo>
                  <a:lnTo>
                    <a:pt x="7771" y="5246"/>
                  </a:lnTo>
                  <a:lnTo>
                    <a:pt x="8160" y="4857"/>
                  </a:lnTo>
                  <a:lnTo>
                    <a:pt x="8451" y="4760"/>
                  </a:lnTo>
                  <a:close/>
                  <a:moveTo>
                    <a:pt x="9908" y="4760"/>
                  </a:moveTo>
                  <a:lnTo>
                    <a:pt x="10199" y="4857"/>
                  </a:lnTo>
                  <a:lnTo>
                    <a:pt x="10588" y="5246"/>
                  </a:lnTo>
                  <a:lnTo>
                    <a:pt x="11171" y="5925"/>
                  </a:lnTo>
                  <a:lnTo>
                    <a:pt x="10782" y="5925"/>
                  </a:lnTo>
                  <a:lnTo>
                    <a:pt x="10394" y="5828"/>
                  </a:lnTo>
                  <a:lnTo>
                    <a:pt x="10102" y="5634"/>
                  </a:lnTo>
                  <a:lnTo>
                    <a:pt x="9908" y="5343"/>
                  </a:lnTo>
                  <a:lnTo>
                    <a:pt x="9811" y="4954"/>
                  </a:lnTo>
                  <a:lnTo>
                    <a:pt x="9811" y="4857"/>
                  </a:lnTo>
                  <a:lnTo>
                    <a:pt x="9908" y="4760"/>
                  </a:lnTo>
                  <a:close/>
                  <a:moveTo>
                    <a:pt x="13016" y="7382"/>
                  </a:moveTo>
                  <a:lnTo>
                    <a:pt x="13210" y="7480"/>
                  </a:lnTo>
                  <a:lnTo>
                    <a:pt x="13308" y="7674"/>
                  </a:lnTo>
                  <a:lnTo>
                    <a:pt x="13308" y="7868"/>
                  </a:lnTo>
                  <a:lnTo>
                    <a:pt x="13016" y="7965"/>
                  </a:lnTo>
                  <a:lnTo>
                    <a:pt x="4955" y="7965"/>
                  </a:lnTo>
                  <a:lnTo>
                    <a:pt x="4857" y="8062"/>
                  </a:lnTo>
                  <a:lnTo>
                    <a:pt x="4760" y="8159"/>
                  </a:lnTo>
                  <a:lnTo>
                    <a:pt x="4857" y="8354"/>
                  </a:lnTo>
                  <a:lnTo>
                    <a:pt x="12530" y="8354"/>
                  </a:lnTo>
                  <a:lnTo>
                    <a:pt x="12045" y="10393"/>
                  </a:lnTo>
                  <a:lnTo>
                    <a:pt x="11851" y="10685"/>
                  </a:lnTo>
                  <a:lnTo>
                    <a:pt x="11559" y="10782"/>
                  </a:lnTo>
                  <a:lnTo>
                    <a:pt x="2138" y="10782"/>
                  </a:lnTo>
                  <a:lnTo>
                    <a:pt x="1749" y="10685"/>
                  </a:lnTo>
                  <a:lnTo>
                    <a:pt x="1652" y="10393"/>
                  </a:lnTo>
                  <a:lnTo>
                    <a:pt x="1167" y="8354"/>
                  </a:lnTo>
                  <a:lnTo>
                    <a:pt x="4177" y="8354"/>
                  </a:lnTo>
                  <a:lnTo>
                    <a:pt x="4275" y="8159"/>
                  </a:lnTo>
                  <a:lnTo>
                    <a:pt x="4177" y="8062"/>
                  </a:lnTo>
                  <a:lnTo>
                    <a:pt x="3983" y="7965"/>
                  </a:lnTo>
                  <a:lnTo>
                    <a:pt x="584" y="7965"/>
                  </a:lnTo>
                  <a:lnTo>
                    <a:pt x="390" y="7868"/>
                  </a:lnTo>
                  <a:lnTo>
                    <a:pt x="292" y="7771"/>
                  </a:lnTo>
                  <a:lnTo>
                    <a:pt x="390" y="7480"/>
                  </a:lnTo>
                  <a:lnTo>
                    <a:pt x="584" y="7382"/>
                  </a:lnTo>
                  <a:close/>
                  <a:moveTo>
                    <a:pt x="2138" y="1"/>
                  </a:moveTo>
                  <a:lnTo>
                    <a:pt x="1846" y="98"/>
                  </a:lnTo>
                  <a:lnTo>
                    <a:pt x="1652" y="195"/>
                  </a:lnTo>
                  <a:lnTo>
                    <a:pt x="1555" y="292"/>
                  </a:lnTo>
                  <a:lnTo>
                    <a:pt x="1361" y="486"/>
                  </a:lnTo>
                  <a:lnTo>
                    <a:pt x="778" y="486"/>
                  </a:lnTo>
                  <a:lnTo>
                    <a:pt x="584" y="681"/>
                  </a:lnTo>
                  <a:lnTo>
                    <a:pt x="487" y="875"/>
                  </a:lnTo>
                  <a:lnTo>
                    <a:pt x="390" y="1069"/>
                  </a:lnTo>
                  <a:lnTo>
                    <a:pt x="390" y="1263"/>
                  </a:lnTo>
                  <a:lnTo>
                    <a:pt x="390" y="1458"/>
                  </a:lnTo>
                  <a:lnTo>
                    <a:pt x="292" y="1652"/>
                  </a:lnTo>
                  <a:lnTo>
                    <a:pt x="98" y="1749"/>
                  </a:lnTo>
                  <a:lnTo>
                    <a:pt x="1" y="1943"/>
                  </a:lnTo>
                  <a:lnTo>
                    <a:pt x="1" y="2235"/>
                  </a:lnTo>
                  <a:lnTo>
                    <a:pt x="1" y="2429"/>
                  </a:lnTo>
                  <a:lnTo>
                    <a:pt x="98" y="2623"/>
                  </a:lnTo>
                  <a:lnTo>
                    <a:pt x="292" y="2817"/>
                  </a:lnTo>
                  <a:lnTo>
                    <a:pt x="390" y="2915"/>
                  </a:lnTo>
                  <a:lnTo>
                    <a:pt x="390" y="3109"/>
                  </a:lnTo>
                  <a:lnTo>
                    <a:pt x="390" y="3303"/>
                  </a:lnTo>
                  <a:lnTo>
                    <a:pt x="487" y="3594"/>
                  </a:lnTo>
                  <a:lnTo>
                    <a:pt x="584" y="3789"/>
                  </a:lnTo>
                  <a:lnTo>
                    <a:pt x="778" y="3886"/>
                  </a:lnTo>
                  <a:lnTo>
                    <a:pt x="972" y="3983"/>
                  </a:lnTo>
                  <a:lnTo>
                    <a:pt x="1167" y="3983"/>
                  </a:lnTo>
                  <a:lnTo>
                    <a:pt x="1361" y="3886"/>
                  </a:lnTo>
                  <a:lnTo>
                    <a:pt x="1555" y="4177"/>
                  </a:lnTo>
                  <a:lnTo>
                    <a:pt x="1944" y="4371"/>
                  </a:lnTo>
                  <a:lnTo>
                    <a:pt x="1944" y="5440"/>
                  </a:lnTo>
                  <a:lnTo>
                    <a:pt x="1458" y="4954"/>
                  </a:lnTo>
                  <a:lnTo>
                    <a:pt x="972" y="4469"/>
                  </a:lnTo>
                  <a:lnTo>
                    <a:pt x="584" y="4274"/>
                  </a:lnTo>
                  <a:lnTo>
                    <a:pt x="390" y="4274"/>
                  </a:lnTo>
                  <a:lnTo>
                    <a:pt x="292" y="4371"/>
                  </a:lnTo>
                  <a:lnTo>
                    <a:pt x="98" y="4566"/>
                  </a:lnTo>
                  <a:lnTo>
                    <a:pt x="1" y="4760"/>
                  </a:lnTo>
                  <a:lnTo>
                    <a:pt x="1" y="5148"/>
                  </a:lnTo>
                  <a:lnTo>
                    <a:pt x="98" y="5440"/>
                  </a:lnTo>
                  <a:lnTo>
                    <a:pt x="292" y="5828"/>
                  </a:lnTo>
                  <a:lnTo>
                    <a:pt x="487" y="6023"/>
                  </a:lnTo>
                  <a:lnTo>
                    <a:pt x="778" y="6120"/>
                  </a:lnTo>
                  <a:lnTo>
                    <a:pt x="1264" y="6314"/>
                  </a:lnTo>
                  <a:lnTo>
                    <a:pt x="1944" y="6314"/>
                  </a:lnTo>
                  <a:lnTo>
                    <a:pt x="1944" y="6994"/>
                  </a:lnTo>
                  <a:lnTo>
                    <a:pt x="390" y="6994"/>
                  </a:lnTo>
                  <a:lnTo>
                    <a:pt x="195" y="7188"/>
                  </a:lnTo>
                  <a:lnTo>
                    <a:pt x="98" y="7382"/>
                  </a:lnTo>
                  <a:lnTo>
                    <a:pt x="1" y="7577"/>
                  </a:lnTo>
                  <a:lnTo>
                    <a:pt x="1" y="7868"/>
                  </a:lnTo>
                  <a:lnTo>
                    <a:pt x="98" y="8159"/>
                  </a:lnTo>
                  <a:lnTo>
                    <a:pt x="390" y="8354"/>
                  </a:lnTo>
                  <a:lnTo>
                    <a:pt x="681" y="8354"/>
                  </a:lnTo>
                  <a:lnTo>
                    <a:pt x="1167" y="10490"/>
                  </a:lnTo>
                  <a:lnTo>
                    <a:pt x="1264" y="10782"/>
                  </a:lnTo>
                  <a:lnTo>
                    <a:pt x="1458" y="10976"/>
                  </a:lnTo>
                  <a:lnTo>
                    <a:pt x="1749" y="11170"/>
                  </a:lnTo>
                  <a:lnTo>
                    <a:pt x="11948" y="11170"/>
                  </a:lnTo>
                  <a:lnTo>
                    <a:pt x="12142" y="10976"/>
                  </a:lnTo>
                  <a:lnTo>
                    <a:pt x="12336" y="10782"/>
                  </a:lnTo>
                  <a:lnTo>
                    <a:pt x="12530" y="10490"/>
                  </a:lnTo>
                  <a:lnTo>
                    <a:pt x="13016" y="8354"/>
                  </a:lnTo>
                  <a:lnTo>
                    <a:pt x="13210" y="8354"/>
                  </a:lnTo>
                  <a:lnTo>
                    <a:pt x="13405" y="8257"/>
                  </a:lnTo>
                  <a:lnTo>
                    <a:pt x="13599" y="8062"/>
                  </a:lnTo>
                  <a:lnTo>
                    <a:pt x="13696" y="7771"/>
                  </a:lnTo>
                  <a:lnTo>
                    <a:pt x="13696" y="7480"/>
                  </a:lnTo>
                  <a:lnTo>
                    <a:pt x="13502" y="7188"/>
                  </a:lnTo>
                  <a:lnTo>
                    <a:pt x="13308" y="6994"/>
                  </a:lnTo>
                  <a:lnTo>
                    <a:pt x="11753" y="6994"/>
                  </a:lnTo>
                  <a:lnTo>
                    <a:pt x="11753" y="6314"/>
                  </a:lnTo>
                  <a:lnTo>
                    <a:pt x="12239" y="6314"/>
                  </a:lnTo>
                  <a:lnTo>
                    <a:pt x="12725" y="6217"/>
                  </a:lnTo>
                  <a:lnTo>
                    <a:pt x="12822" y="6120"/>
                  </a:lnTo>
                  <a:lnTo>
                    <a:pt x="12822" y="5925"/>
                  </a:lnTo>
                  <a:lnTo>
                    <a:pt x="12725" y="5828"/>
                  </a:lnTo>
                  <a:lnTo>
                    <a:pt x="12628" y="5828"/>
                  </a:lnTo>
                  <a:lnTo>
                    <a:pt x="12239" y="5925"/>
                  </a:lnTo>
                  <a:lnTo>
                    <a:pt x="11948" y="5925"/>
                  </a:lnTo>
                  <a:lnTo>
                    <a:pt x="12530" y="5148"/>
                  </a:lnTo>
                  <a:lnTo>
                    <a:pt x="12919" y="4857"/>
                  </a:lnTo>
                  <a:lnTo>
                    <a:pt x="13210" y="4663"/>
                  </a:lnTo>
                  <a:lnTo>
                    <a:pt x="13308" y="4954"/>
                  </a:lnTo>
                  <a:lnTo>
                    <a:pt x="13308" y="5148"/>
                  </a:lnTo>
                  <a:lnTo>
                    <a:pt x="13210" y="5343"/>
                  </a:lnTo>
                  <a:lnTo>
                    <a:pt x="13210" y="5440"/>
                  </a:lnTo>
                  <a:lnTo>
                    <a:pt x="13308" y="5537"/>
                  </a:lnTo>
                  <a:lnTo>
                    <a:pt x="13405" y="5634"/>
                  </a:lnTo>
                  <a:lnTo>
                    <a:pt x="13599" y="5537"/>
                  </a:lnTo>
                  <a:lnTo>
                    <a:pt x="13696" y="5148"/>
                  </a:lnTo>
                  <a:lnTo>
                    <a:pt x="13696" y="4857"/>
                  </a:lnTo>
                  <a:lnTo>
                    <a:pt x="13599" y="4566"/>
                  </a:lnTo>
                  <a:lnTo>
                    <a:pt x="13405" y="4371"/>
                  </a:lnTo>
                  <a:lnTo>
                    <a:pt x="13210" y="4274"/>
                  </a:lnTo>
                  <a:lnTo>
                    <a:pt x="13113" y="4274"/>
                  </a:lnTo>
                  <a:lnTo>
                    <a:pt x="12725" y="4469"/>
                  </a:lnTo>
                  <a:lnTo>
                    <a:pt x="12239" y="4954"/>
                  </a:lnTo>
                  <a:lnTo>
                    <a:pt x="11753" y="5440"/>
                  </a:lnTo>
                  <a:lnTo>
                    <a:pt x="11753" y="4371"/>
                  </a:lnTo>
                  <a:lnTo>
                    <a:pt x="12045" y="4177"/>
                  </a:lnTo>
                  <a:lnTo>
                    <a:pt x="12239" y="3886"/>
                  </a:lnTo>
                  <a:lnTo>
                    <a:pt x="12433" y="3983"/>
                  </a:lnTo>
                  <a:lnTo>
                    <a:pt x="12628" y="3983"/>
                  </a:lnTo>
                  <a:lnTo>
                    <a:pt x="12919" y="3886"/>
                  </a:lnTo>
                  <a:lnTo>
                    <a:pt x="13016" y="3789"/>
                  </a:lnTo>
                  <a:lnTo>
                    <a:pt x="13210" y="3594"/>
                  </a:lnTo>
                  <a:lnTo>
                    <a:pt x="13308" y="3303"/>
                  </a:lnTo>
                  <a:lnTo>
                    <a:pt x="13308" y="3109"/>
                  </a:lnTo>
                  <a:lnTo>
                    <a:pt x="13210" y="2915"/>
                  </a:lnTo>
                  <a:lnTo>
                    <a:pt x="13405" y="2817"/>
                  </a:lnTo>
                  <a:lnTo>
                    <a:pt x="13599" y="2623"/>
                  </a:lnTo>
                  <a:lnTo>
                    <a:pt x="13599" y="2429"/>
                  </a:lnTo>
                  <a:lnTo>
                    <a:pt x="13696" y="2235"/>
                  </a:lnTo>
                  <a:lnTo>
                    <a:pt x="13599" y="1943"/>
                  </a:lnTo>
                  <a:lnTo>
                    <a:pt x="13599" y="1749"/>
                  </a:lnTo>
                  <a:lnTo>
                    <a:pt x="13405" y="1652"/>
                  </a:lnTo>
                  <a:lnTo>
                    <a:pt x="13210" y="1458"/>
                  </a:lnTo>
                  <a:lnTo>
                    <a:pt x="13308" y="1263"/>
                  </a:lnTo>
                  <a:lnTo>
                    <a:pt x="13308" y="1069"/>
                  </a:lnTo>
                  <a:lnTo>
                    <a:pt x="13210" y="875"/>
                  </a:lnTo>
                  <a:lnTo>
                    <a:pt x="13016" y="681"/>
                  </a:lnTo>
                  <a:lnTo>
                    <a:pt x="12919" y="486"/>
                  </a:lnTo>
                  <a:lnTo>
                    <a:pt x="12239" y="486"/>
                  </a:lnTo>
                  <a:lnTo>
                    <a:pt x="12142" y="292"/>
                  </a:lnTo>
                  <a:lnTo>
                    <a:pt x="11948" y="195"/>
                  </a:lnTo>
                  <a:lnTo>
                    <a:pt x="11753" y="98"/>
                  </a:lnTo>
                  <a:lnTo>
                    <a:pt x="11559" y="1"/>
                  </a:lnTo>
                  <a:lnTo>
                    <a:pt x="11365" y="98"/>
                  </a:lnTo>
                  <a:lnTo>
                    <a:pt x="11171" y="195"/>
                  </a:lnTo>
                  <a:lnTo>
                    <a:pt x="10976" y="292"/>
                  </a:lnTo>
                  <a:lnTo>
                    <a:pt x="10879" y="486"/>
                  </a:lnTo>
                  <a:lnTo>
                    <a:pt x="10297" y="486"/>
                  </a:lnTo>
                  <a:lnTo>
                    <a:pt x="10102" y="681"/>
                  </a:lnTo>
                  <a:lnTo>
                    <a:pt x="9908" y="875"/>
                  </a:lnTo>
                  <a:lnTo>
                    <a:pt x="9908" y="1069"/>
                  </a:lnTo>
                  <a:lnTo>
                    <a:pt x="9811" y="1263"/>
                  </a:lnTo>
                  <a:lnTo>
                    <a:pt x="9908" y="1458"/>
                  </a:lnTo>
                  <a:lnTo>
                    <a:pt x="9714" y="1652"/>
                  </a:lnTo>
                  <a:lnTo>
                    <a:pt x="9617" y="1749"/>
                  </a:lnTo>
                  <a:lnTo>
                    <a:pt x="9520" y="1943"/>
                  </a:lnTo>
                  <a:lnTo>
                    <a:pt x="9422" y="2235"/>
                  </a:lnTo>
                  <a:lnTo>
                    <a:pt x="9520" y="2429"/>
                  </a:lnTo>
                  <a:lnTo>
                    <a:pt x="9617" y="2623"/>
                  </a:lnTo>
                  <a:lnTo>
                    <a:pt x="9714" y="2817"/>
                  </a:lnTo>
                  <a:lnTo>
                    <a:pt x="9908" y="2915"/>
                  </a:lnTo>
                  <a:lnTo>
                    <a:pt x="9811" y="3109"/>
                  </a:lnTo>
                  <a:lnTo>
                    <a:pt x="9908" y="3303"/>
                  </a:lnTo>
                  <a:lnTo>
                    <a:pt x="9908" y="3594"/>
                  </a:lnTo>
                  <a:lnTo>
                    <a:pt x="10102" y="3789"/>
                  </a:lnTo>
                  <a:lnTo>
                    <a:pt x="10297" y="3886"/>
                  </a:lnTo>
                  <a:lnTo>
                    <a:pt x="10491" y="3983"/>
                  </a:lnTo>
                  <a:lnTo>
                    <a:pt x="10685" y="3983"/>
                  </a:lnTo>
                  <a:lnTo>
                    <a:pt x="10879" y="3886"/>
                  </a:lnTo>
                  <a:lnTo>
                    <a:pt x="11074" y="4177"/>
                  </a:lnTo>
                  <a:lnTo>
                    <a:pt x="11365" y="4371"/>
                  </a:lnTo>
                  <a:lnTo>
                    <a:pt x="11365" y="5440"/>
                  </a:lnTo>
                  <a:lnTo>
                    <a:pt x="10879" y="4954"/>
                  </a:lnTo>
                  <a:lnTo>
                    <a:pt x="10394" y="4469"/>
                  </a:lnTo>
                  <a:lnTo>
                    <a:pt x="10005" y="4274"/>
                  </a:lnTo>
                  <a:lnTo>
                    <a:pt x="9908" y="4274"/>
                  </a:lnTo>
                  <a:lnTo>
                    <a:pt x="9714" y="4371"/>
                  </a:lnTo>
                  <a:lnTo>
                    <a:pt x="9520" y="4566"/>
                  </a:lnTo>
                  <a:lnTo>
                    <a:pt x="9422" y="4760"/>
                  </a:lnTo>
                  <a:lnTo>
                    <a:pt x="9422" y="5148"/>
                  </a:lnTo>
                  <a:lnTo>
                    <a:pt x="9520" y="5440"/>
                  </a:lnTo>
                  <a:lnTo>
                    <a:pt x="9714" y="5828"/>
                  </a:lnTo>
                  <a:lnTo>
                    <a:pt x="9908" y="6023"/>
                  </a:lnTo>
                  <a:lnTo>
                    <a:pt x="10199" y="6120"/>
                  </a:lnTo>
                  <a:lnTo>
                    <a:pt x="10782" y="6314"/>
                  </a:lnTo>
                  <a:lnTo>
                    <a:pt x="11365" y="6314"/>
                  </a:lnTo>
                  <a:lnTo>
                    <a:pt x="11365" y="6994"/>
                  </a:lnTo>
                  <a:lnTo>
                    <a:pt x="6994" y="6994"/>
                  </a:lnTo>
                  <a:lnTo>
                    <a:pt x="6994" y="6314"/>
                  </a:lnTo>
                  <a:lnTo>
                    <a:pt x="7577" y="6314"/>
                  </a:lnTo>
                  <a:lnTo>
                    <a:pt x="8160" y="6120"/>
                  </a:lnTo>
                  <a:lnTo>
                    <a:pt x="8451" y="6023"/>
                  </a:lnTo>
                  <a:lnTo>
                    <a:pt x="8645" y="5828"/>
                  </a:lnTo>
                  <a:lnTo>
                    <a:pt x="8840" y="5440"/>
                  </a:lnTo>
                  <a:lnTo>
                    <a:pt x="8937" y="5148"/>
                  </a:lnTo>
                  <a:lnTo>
                    <a:pt x="8937" y="4857"/>
                  </a:lnTo>
                  <a:lnTo>
                    <a:pt x="8840" y="4566"/>
                  </a:lnTo>
                  <a:lnTo>
                    <a:pt x="8645" y="4371"/>
                  </a:lnTo>
                  <a:lnTo>
                    <a:pt x="8451" y="4274"/>
                  </a:lnTo>
                  <a:lnTo>
                    <a:pt x="8354" y="4274"/>
                  </a:lnTo>
                  <a:lnTo>
                    <a:pt x="7965" y="4469"/>
                  </a:lnTo>
                  <a:lnTo>
                    <a:pt x="7480" y="4954"/>
                  </a:lnTo>
                  <a:lnTo>
                    <a:pt x="6994" y="5440"/>
                  </a:lnTo>
                  <a:lnTo>
                    <a:pt x="6994" y="4371"/>
                  </a:lnTo>
                  <a:lnTo>
                    <a:pt x="7286" y="4177"/>
                  </a:lnTo>
                  <a:lnTo>
                    <a:pt x="7480" y="3983"/>
                  </a:lnTo>
                  <a:lnTo>
                    <a:pt x="7965" y="3983"/>
                  </a:lnTo>
                  <a:lnTo>
                    <a:pt x="8160" y="3886"/>
                  </a:lnTo>
                  <a:lnTo>
                    <a:pt x="8257" y="3789"/>
                  </a:lnTo>
                  <a:lnTo>
                    <a:pt x="8451" y="3594"/>
                  </a:lnTo>
                  <a:lnTo>
                    <a:pt x="8548" y="3400"/>
                  </a:lnTo>
                  <a:lnTo>
                    <a:pt x="8548" y="3206"/>
                  </a:lnTo>
                  <a:lnTo>
                    <a:pt x="8451" y="2915"/>
                  </a:lnTo>
                  <a:lnTo>
                    <a:pt x="8645" y="2817"/>
                  </a:lnTo>
                  <a:lnTo>
                    <a:pt x="8840" y="2623"/>
                  </a:lnTo>
                  <a:lnTo>
                    <a:pt x="8937" y="2429"/>
                  </a:lnTo>
                  <a:lnTo>
                    <a:pt x="8937" y="2235"/>
                  </a:lnTo>
                  <a:lnTo>
                    <a:pt x="8937" y="2040"/>
                  </a:lnTo>
                  <a:lnTo>
                    <a:pt x="8840" y="1846"/>
                  </a:lnTo>
                  <a:lnTo>
                    <a:pt x="8645" y="1652"/>
                  </a:lnTo>
                  <a:lnTo>
                    <a:pt x="8451" y="1555"/>
                  </a:lnTo>
                  <a:lnTo>
                    <a:pt x="8548" y="1360"/>
                  </a:lnTo>
                  <a:lnTo>
                    <a:pt x="8548" y="1069"/>
                  </a:lnTo>
                  <a:lnTo>
                    <a:pt x="8451" y="875"/>
                  </a:lnTo>
                  <a:lnTo>
                    <a:pt x="8257" y="681"/>
                  </a:lnTo>
                  <a:lnTo>
                    <a:pt x="8160" y="583"/>
                  </a:lnTo>
                  <a:lnTo>
                    <a:pt x="7965" y="486"/>
                  </a:lnTo>
                  <a:lnTo>
                    <a:pt x="7674" y="486"/>
                  </a:lnTo>
                  <a:lnTo>
                    <a:pt x="7480" y="583"/>
                  </a:lnTo>
                  <a:lnTo>
                    <a:pt x="7383" y="389"/>
                  </a:lnTo>
                  <a:lnTo>
                    <a:pt x="7188" y="195"/>
                  </a:lnTo>
                  <a:lnTo>
                    <a:pt x="6994" y="98"/>
                  </a:lnTo>
                  <a:lnTo>
                    <a:pt x="6606" y="98"/>
                  </a:lnTo>
                  <a:lnTo>
                    <a:pt x="6411" y="195"/>
                  </a:lnTo>
                  <a:lnTo>
                    <a:pt x="6217" y="389"/>
                  </a:lnTo>
                  <a:lnTo>
                    <a:pt x="6120" y="583"/>
                  </a:lnTo>
                  <a:lnTo>
                    <a:pt x="5926" y="486"/>
                  </a:lnTo>
                  <a:lnTo>
                    <a:pt x="5732" y="486"/>
                  </a:lnTo>
                  <a:lnTo>
                    <a:pt x="5537" y="583"/>
                  </a:lnTo>
                  <a:lnTo>
                    <a:pt x="5343" y="681"/>
                  </a:lnTo>
                  <a:lnTo>
                    <a:pt x="5149" y="875"/>
                  </a:lnTo>
                  <a:lnTo>
                    <a:pt x="5149" y="1069"/>
                  </a:lnTo>
                  <a:lnTo>
                    <a:pt x="5149" y="1360"/>
                  </a:lnTo>
                  <a:lnTo>
                    <a:pt x="5149" y="1555"/>
                  </a:lnTo>
                  <a:lnTo>
                    <a:pt x="4955" y="1652"/>
                  </a:lnTo>
                  <a:lnTo>
                    <a:pt x="4857" y="1846"/>
                  </a:lnTo>
                  <a:lnTo>
                    <a:pt x="4760" y="2040"/>
                  </a:lnTo>
                  <a:lnTo>
                    <a:pt x="4663" y="2235"/>
                  </a:lnTo>
                  <a:lnTo>
                    <a:pt x="4760" y="2429"/>
                  </a:lnTo>
                  <a:lnTo>
                    <a:pt x="4857" y="2623"/>
                  </a:lnTo>
                  <a:lnTo>
                    <a:pt x="4955" y="2817"/>
                  </a:lnTo>
                  <a:lnTo>
                    <a:pt x="5149" y="2915"/>
                  </a:lnTo>
                  <a:lnTo>
                    <a:pt x="5149" y="3206"/>
                  </a:lnTo>
                  <a:lnTo>
                    <a:pt x="5149" y="3400"/>
                  </a:lnTo>
                  <a:lnTo>
                    <a:pt x="5149" y="3594"/>
                  </a:lnTo>
                  <a:lnTo>
                    <a:pt x="5343" y="3789"/>
                  </a:lnTo>
                  <a:lnTo>
                    <a:pt x="5537" y="3886"/>
                  </a:lnTo>
                  <a:lnTo>
                    <a:pt x="5732" y="3983"/>
                  </a:lnTo>
                  <a:lnTo>
                    <a:pt x="6120" y="3983"/>
                  </a:lnTo>
                  <a:lnTo>
                    <a:pt x="6314" y="4177"/>
                  </a:lnTo>
                  <a:lnTo>
                    <a:pt x="6606" y="4371"/>
                  </a:lnTo>
                  <a:lnTo>
                    <a:pt x="6606" y="5440"/>
                  </a:lnTo>
                  <a:lnTo>
                    <a:pt x="6120" y="4954"/>
                  </a:lnTo>
                  <a:lnTo>
                    <a:pt x="5634" y="4469"/>
                  </a:lnTo>
                  <a:lnTo>
                    <a:pt x="5246" y="4274"/>
                  </a:lnTo>
                  <a:lnTo>
                    <a:pt x="5149" y="4274"/>
                  </a:lnTo>
                  <a:lnTo>
                    <a:pt x="4955" y="4371"/>
                  </a:lnTo>
                  <a:lnTo>
                    <a:pt x="4857" y="4566"/>
                  </a:lnTo>
                  <a:lnTo>
                    <a:pt x="4760" y="4857"/>
                  </a:lnTo>
                  <a:lnTo>
                    <a:pt x="4663" y="5148"/>
                  </a:lnTo>
                  <a:lnTo>
                    <a:pt x="4760" y="5440"/>
                  </a:lnTo>
                  <a:lnTo>
                    <a:pt x="5052" y="5828"/>
                  </a:lnTo>
                  <a:lnTo>
                    <a:pt x="5246" y="6023"/>
                  </a:lnTo>
                  <a:lnTo>
                    <a:pt x="5440" y="6120"/>
                  </a:lnTo>
                  <a:lnTo>
                    <a:pt x="6023" y="6314"/>
                  </a:lnTo>
                  <a:lnTo>
                    <a:pt x="6606" y="6314"/>
                  </a:lnTo>
                  <a:lnTo>
                    <a:pt x="6606" y="6994"/>
                  </a:lnTo>
                  <a:lnTo>
                    <a:pt x="2332" y="6994"/>
                  </a:lnTo>
                  <a:lnTo>
                    <a:pt x="2332" y="6314"/>
                  </a:lnTo>
                  <a:lnTo>
                    <a:pt x="2915" y="6314"/>
                  </a:lnTo>
                  <a:lnTo>
                    <a:pt x="3400" y="6120"/>
                  </a:lnTo>
                  <a:lnTo>
                    <a:pt x="3692" y="6023"/>
                  </a:lnTo>
                  <a:lnTo>
                    <a:pt x="3886" y="5828"/>
                  </a:lnTo>
                  <a:lnTo>
                    <a:pt x="4080" y="5440"/>
                  </a:lnTo>
                  <a:lnTo>
                    <a:pt x="4177" y="5148"/>
                  </a:lnTo>
                  <a:lnTo>
                    <a:pt x="4177" y="4760"/>
                  </a:lnTo>
                  <a:lnTo>
                    <a:pt x="4080" y="4566"/>
                  </a:lnTo>
                  <a:lnTo>
                    <a:pt x="3886" y="4371"/>
                  </a:lnTo>
                  <a:lnTo>
                    <a:pt x="3789" y="4274"/>
                  </a:lnTo>
                  <a:lnTo>
                    <a:pt x="3595" y="4274"/>
                  </a:lnTo>
                  <a:lnTo>
                    <a:pt x="3206" y="4469"/>
                  </a:lnTo>
                  <a:lnTo>
                    <a:pt x="2721" y="4954"/>
                  </a:lnTo>
                  <a:lnTo>
                    <a:pt x="2332" y="5440"/>
                  </a:lnTo>
                  <a:lnTo>
                    <a:pt x="2332" y="4371"/>
                  </a:lnTo>
                  <a:lnTo>
                    <a:pt x="2623" y="4177"/>
                  </a:lnTo>
                  <a:lnTo>
                    <a:pt x="2818" y="3886"/>
                  </a:lnTo>
                  <a:lnTo>
                    <a:pt x="3012" y="3983"/>
                  </a:lnTo>
                  <a:lnTo>
                    <a:pt x="3206" y="3983"/>
                  </a:lnTo>
                  <a:lnTo>
                    <a:pt x="3400" y="3886"/>
                  </a:lnTo>
                  <a:lnTo>
                    <a:pt x="3595" y="3789"/>
                  </a:lnTo>
                  <a:lnTo>
                    <a:pt x="3692" y="3594"/>
                  </a:lnTo>
                  <a:lnTo>
                    <a:pt x="3789" y="3303"/>
                  </a:lnTo>
                  <a:lnTo>
                    <a:pt x="3789" y="3109"/>
                  </a:lnTo>
                  <a:lnTo>
                    <a:pt x="3789" y="2915"/>
                  </a:lnTo>
                  <a:lnTo>
                    <a:pt x="3886" y="2817"/>
                  </a:lnTo>
                  <a:lnTo>
                    <a:pt x="4080" y="2623"/>
                  </a:lnTo>
                  <a:lnTo>
                    <a:pt x="4177" y="2429"/>
                  </a:lnTo>
                  <a:lnTo>
                    <a:pt x="4177" y="2235"/>
                  </a:lnTo>
                  <a:lnTo>
                    <a:pt x="4177" y="1943"/>
                  </a:lnTo>
                  <a:lnTo>
                    <a:pt x="4080" y="1749"/>
                  </a:lnTo>
                  <a:lnTo>
                    <a:pt x="3886" y="1652"/>
                  </a:lnTo>
                  <a:lnTo>
                    <a:pt x="3789" y="1458"/>
                  </a:lnTo>
                  <a:lnTo>
                    <a:pt x="3789" y="1263"/>
                  </a:lnTo>
                  <a:lnTo>
                    <a:pt x="3789" y="1069"/>
                  </a:lnTo>
                  <a:lnTo>
                    <a:pt x="3692" y="875"/>
                  </a:lnTo>
                  <a:lnTo>
                    <a:pt x="3595" y="681"/>
                  </a:lnTo>
                  <a:lnTo>
                    <a:pt x="3400" y="486"/>
                  </a:lnTo>
                  <a:lnTo>
                    <a:pt x="2818" y="486"/>
                  </a:lnTo>
                  <a:lnTo>
                    <a:pt x="2623" y="292"/>
                  </a:lnTo>
                  <a:lnTo>
                    <a:pt x="2526" y="195"/>
                  </a:lnTo>
                  <a:lnTo>
                    <a:pt x="2332" y="98"/>
                  </a:lnTo>
                  <a:lnTo>
                    <a:pt x="21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9"/>
            <p:cNvSpPr/>
            <p:nvPr/>
          </p:nvSpPr>
          <p:spPr>
            <a:xfrm>
              <a:off x="4796813" y="3183099"/>
              <a:ext cx="368894" cy="300863"/>
            </a:xfrm>
            <a:custGeom>
              <a:avLst/>
              <a:gdLst/>
              <a:ahLst/>
              <a:cxnLst/>
              <a:rect l="l" t="t" r="r" b="b"/>
              <a:pathLst>
                <a:path w="13697" h="11171" fill="none" extrusionOk="0">
                  <a:moveTo>
                    <a:pt x="13016" y="6994"/>
                  </a:moveTo>
                  <a:lnTo>
                    <a:pt x="11753" y="6994"/>
                  </a:lnTo>
                  <a:lnTo>
                    <a:pt x="11753" y="6314"/>
                  </a:lnTo>
                  <a:lnTo>
                    <a:pt x="11753" y="6314"/>
                  </a:lnTo>
                  <a:lnTo>
                    <a:pt x="12239" y="6314"/>
                  </a:lnTo>
                  <a:lnTo>
                    <a:pt x="12725" y="6217"/>
                  </a:lnTo>
                  <a:lnTo>
                    <a:pt x="12725" y="6217"/>
                  </a:lnTo>
                  <a:lnTo>
                    <a:pt x="12822" y="6120"/>
                  </a:lnTo>
                  <a:lnTo>
                    <a:pt x="12822" y="5925"/>
                  </a:lnTo>
                  <a:lnTo>
                    <a:pt x="12822" y="5925"/>
                  </a:lnTo>
                  <a:lnTo>
                    <a:pt x="12725" y="5828"/>
                  </a:lnTo>
                  <a:lnTo>
                    <a:pt x="12628" y="5828"/>
                  </a:lnTo>
                  <a:lnTo>
                    <a:pt x="12628" y="5828"/>
                  </a:lnTo>
                  <a:lnTo>
                    <a:pt x="12239" y="5925"/>
                  </a:lnTo>
                  <a:lnTo>
                    <a:pt x="11948" y="5925"/>
                  </a:lnTo>
                  <a:lnTo>
                    <a:pt x="11948" y="5925"/>
                  </a:lnTo>
                  <a:lnTo>
                    <a:pt x="12530" y="5148"/>
                  </a:lnTo>
                  <a:lnTo>
                    <a:pt x="12919" y="4857"/>
                  </a:lnTo>
                  <a:lnTo>
                    <a:pt x="13210" y="4663"/>
                  </a:lnTo>
                  <a:lnTo>
                    <a:pt x="13210" y="4663"/>
                  </a:lnTo>
                  <a:lnTo>
                    <a:pt x="13308" y="4954"/>
                  </a:lnTo>
                  <a:lnTo>
                    <a:pt x="13308" y="5148"/>
                  </a:lnTo>
                  <a:lnTo>
                    <a:pt x="13210" y="5343"/>
                  </a:lnTo>
                  <a:lnTo>
                    <a:pt x="13210" y="5343"/>
                  </a:lnTo>
                  <a:lnTo>
                    <a:pt x="13210" y="5440"/>
                  </a:lnTo>
                  <a:lnTo>
                    <a:pt x="13308" y="5537"/>
                  </a:lnTo>
                  <a:lnTo>
                    <a:pt x="13308" y="5537"/>
                  </a:lnTo>
                  <a:lnTo>
                    <a:pt x="13405" y="5634"/>
                  </a:lnTo>
                  <a:lnTo>
                    <a:pt x="13599" y="5537"/>
                  </a:lnTo>
                  <a:lnTo>
                    <a:pt x="13599" y="5537"/>
                  </a:lnTo>
                  <a:lnTo>
                    <a:pt x="13696" y="5148"/>
                  </a:lnTo>
                  <a:lnTo>
                    <a:pt x="13696" y="4857"/>
                  </a:lnTo>
                  <a:lnTo>
                    <a:pt x="13599" y="4566"/>
                  </a:lnTo>
                  <a:lnTo>
                    <a:pt x="13405" y="4371"/>
                  </a:lnTo>
                  <a:lnTo>
                    <a:pt x="13405" y="4371"/>
                  </a:lnTo>
                  <a:lnTo>
                    <a:pt x="13210" y="4274"/>
                  </a:lnTo>
                  <a:lnTo>
                    <a:pt x="13113" y="4274"/>
                  </a:lnTo>
                  <a:lnTo>
                    <a:pt x="12725" y="4469"/>
                  </a:lnTo>
                  <a:lnTo>
                    <a:pt x="12725" y="4469"/>
                  </a:lnTo>
                  <a:lnTo>
                    <a:pt x="12239" y="4954"/>
                  </a:lnTo>
                  <a:lnTo>
                    <a:pt x="11753" y="5440"/>
                  </a:lnTo>
                  <a:lnTo>
                    <a:pt x="11753" y="4371"/>
                  </a:lnTo>
                  <a:lnTo>
                    <a:pt x="11753" y="4371"/>
                  </a:lnTo>
                  <a:lnTo>
                    <a:pt x="12045" y="4177"/>
                  </a:lnTo>
                  <a:lnTo>
                    <a:pt x="12239" y="3886"/>
                  </a:lnTo>
                  <a:lnTo>
                    <a:pt x="12239" y="3886"/>
                  </a:lnTo>
                  <a:lnTo>
                    <a:pt x="12433" y="3983"/>
                  </a:lnTo>
                  <a:lnTo>
                    <a:pt x="12628" y="3983"/>
                  </a:lnTo>
                  <a:lnTo>
                    <a:pt x="12919" y="3886"/>
                  </a:lnTo>
                  <a:lnTo>
                    <a:pt x="13016" y="3789"/>
                  </a:lnTo>
                  <a:lnTo>
                    <a:pt x="13016" y="3789"/>
                  </a:lnTo>
                  <a:lnTo>
                    <a:pt x="13210" y="3594"/>
                  </a:lnTo>
                  <a:lnTo>
                    <a:pt x="13308" y="3303"/>
                  </a:lnTo>
                  <a:lnTo>
                    <a:pt x="13308" y="3109"/>
                  </a:lnTo>
                  <a:lnTo>
                    <a:pt x="13210" y="2915"/>
                  </a:lnTo>
                  <a:lnTo>
                    <a:pt x="13210" y="2915"/>
                  </a:lnTo>
                  <a:lnTo>
                    <a:pt x="13405" y="2817"/>
                  </a:lnTo>
                  <a:lnTo>
                    <a:pt x="13599" y="2623"/>
                  </a:lnTo>
                  <a:lnTo>
                    <a:pt x="13599" y="2429"/>
                  </a:lnTo>
                  <a:lnTo>
                    <a:pt x="13696" y="2235"/>
                  </a:lnTo>
                  <a:lnTo>
                    <a:pt x="13696" y="2235"/>
                  </a:lnTo>
                  <a:lnTo>
                    <a:pt x="13599" y="1943"/>
                  </a:lnTo>
                  <a:lnTo>
                    <a:pt x="13599" y="1749"/>
                  </a:lnTo>
                  <a:lnTo>
                    <a:pt x="13405" y="1652"/>
                  </a:lnTo>
                  <a:lnTo>
                    <a:pt x="13210" y="1458"/>
                  </a:lnTo>
                  <a:lnTo>
                    <a:pt x="13210" y="1458"/>
                  </a:lnTo>
                  <a:lnTo>
                    <a:pt x="13308" y="1263"/>
                  </a:lnTo>
                  <a:lnTo>
                    <a:pt x="13308" y="1069"/>
                  </a:lnTo>
                  <a:lnTo>
                    <a:pt x="13210" y="875"/>
                  </a:lnTo>
                  <a:lnTo>
                    <a:pt x="13016" y="681"/>
                  </a:lnTo>
                  <a:lnTo>
                    <a:pt x="13016" y="681"/>
                  </a:lnTo>
                  <a:lnTo>
                    <a:pt x="12919" y="486"/>
                  </a:lnTo>
                  <a:lnTo>
                    <a:pt x="12628" y="486"/>
                  </a:lnTo>
                  <a:lnTo>
                    <a:pt x="12433" y="486"/>
                  </a:lnTo>
                  <a:lnTo>
                    <a:pt x="12239" y="486"/>
                  </a:lnTo>
                  <a:lnTo>
                    <a:pt x="12239" y="486"/>
                  </a:lnTo>
                  <a:lnTo>
                    <a:pt x="12142" y="292"/>
                  </a:lnTo>
                  <a:lnTo>
                    <a:pt x="11948" y="195"/>
                  </a:lnTo>
                  <a:lnTo>
                    <a:pt x="11753" y="98"/>
                  </a:lnTo>
                  <a:lnTo>
                    <a:pt x="11559" y="1"/>
                  </a:lnTo>
                  <a:lnTo>
                    <a:pt x="11559" y="1"/>
                  </a:lnTo>
                  <a:lnTo>
                    <a:pt x="11365" y="98"/>
                  </a:lnTo>
                  <a:lnTo>
                    <a:pt x="11171" y="195"/>
                  </a:lnTo>
                  <a:lnTo>
                    <a:pt x="10976" y="292"/>
                  </a:lnTo>
                  <a:lnTo>
                    <a:pt x="10879" y="486"/>
                  </a:lnTo>
                  <a:lnTo>
                    <a:pt x="10879" y="486"/>
                  </a:lnTo>
                  <a:lnTo>
                    <a:pt x="10685" y="486"/>
                  </a:lnTo>
                  <a:lnTo>
                    <a:pt x="10491" y="486"/>
                  </a:lnTo>
                  <a:lnTo>
                    <a:pt x="10297" y="486"/>
                  </a:lnTo>
                  <a:lnTo>
                    <a:pt x="10102" y="681"/>
                  </a:lnTo>
                  <a:lnTo>
                    <a:pt x="10102" y="681"/>
                  </a:lnTo>
                  <a:lnTo>
                    <a:pt x="9908" y="875"/>
                  </a:lnTo>
                  <a:lnTo>
                    <a:pt x="9908" y="1069"/>
                  </a:lnTo>
                  <a:lnTo>
                    <a:pt x="9811" y="1263"/>
                  </a:lnTo>
                  <a:lnTo>
                    <a:pt x="9908" y="1458"/>
                  </a:lnTo>
                  <a:lnTo>
                    <a:pt x="9908" y="1458"/>
                  </a:lnTo>
                  <a:lnTo>
                    <a:pt x="9714" y="1652"/>
                  </a:lnTo>
                  <a:lnTo>
                    <a:pt x="9617" y="1749"/>
                  </a:lnTo>
                  <a:lnTo>
                    <a:pt x="9520" y="1943"/>
                  </a:lnTo>
                  <a:lnTo>
                    <a:pt x="9422" y="2235"/>
                  </a:lnTo>
                  <a:lnTo>
                    <a:pt x="9422" y="2235"/>
                  </a:lnTo>
                  <a:lnTo>
                    <a:pt x="9520" y="2429"/>
                  </a:lnTo>
                  <a:lnTo>
                    <a:pt x="9617" y="2623"/>
                  </a:lnTo>
                  <a:lnTo>
                    <a:pt x="9714" y="2817"/>
                  </a:lnTo>
                  <a:lnTo>
                    <a:pt x="9908" y="2915"/>
                  </a:lnTo>
                  <a:lnTo>
                    <a:pt x="9908" y="2915"/>
                  </a:lnTo>
                  <a:lnTo>
                    <a:pt x="9811" y="3109"/>
                  </a:lnTo>
                  <a:lnTo>
                    <a:pt x="9908" y="3303"/>
                  </a:lnTo>
                  <a:lnTo>
                    <a:pt x="9908" y="3594"/>
                  </a:lnTo>
                  <a:lnTo>
                    <a:pt x="10102" y="3789"/>
                  </a:lnTo>
                  <a:lnTo>
                    <a:pt x="10102" y="3789"/>
                  </a:lnTo>
                  <a:lnTo>
                    <a:pt x="10297" y="3886"/>
                  </a:lnTo>
                  <a:lnTo>
                    <a:pt x="10491" y="3983"/>
                  </a:lnTo>
                  <a:lnTo>
                    <a:pt x="10685" y="3983"/>
                  </a:lnTo>
                  <a:lnTo>
                    <a:pt x="10879" y="3886"/>
                  </a:lnTo>
                  <a:lnTo>
                    <a:pt x="10879" y="3886"/>
                  </a:lnTo>
                  <a:lnTo>
                    <a:pt x="11074" y="4177"/>
                  </a:lnTo>
                  <a:lnTo>
                    <a:pt x="11365" y="4371"/>
                  </a:lnTo>
                  <a:lnTo>
                    <a:pt x="11365" y="5440"/>
                  </a:lnTo>
                  <a:lnTo>
                    <a:pt x="11365" y="5440"/>
                  </a:lnTo>
                  <a:lnTo>
                    <a:pt x="10879" y="4954"/>
                  </a:lnTo>
                  <a:lnTo>
                    <a:pt x="10394" y="4469"/>
                  </a:lnTo>
                  <a:lnTo>
                    <a:pt x="10394" y="4469"/>
                  </a:lnTo>
                  <a:lnTo>
                    <a:pt x="10005" y="4274"/>
                  </a:lnTo>
                  <a:lnTo>
                    <a:pt x="9908" y="4274"/>
                  </a:lnTo>
                  <a:lnTo>
                    <a:pt x="9714" y="4371"/>
                  </a:lnTo>
                  <a:lnTo>
                    <a:pt x="9714" y="4371"/>
                  </a:lnTo>
                  <a:lnTo>
                    <a:pt x="9520" y="4566"/>
                  </a:lnTo>
                  <a:lnTo>
                    <a:pt x="9422" y="4760"/>
                  </a:lnTo>
                  <a:lnTo>
                    <a:pt x="9422" y="5148"/>
                  </a:lnTo>
                  <a:lnTo>
                    <a:pt x="9520" y="5440"/>
                  </a:lnTo>
                  <a:lnTo>
                    <a:pt x="9520" y="5440"/>
                  </a:lnTo>
                  <a:lnTo>
                    <a:pt x="9714" y="5828"/>
                  </a:lnTo>
                  <a:lnTo>
                    <a:pt x="9908" y="6023"/>
                  </a:lnTo>
                  <a:lnTo>
                    <a:pt x="10199" y="6120"/>
                  </a:lnTo>
                  <a:lnTo>
                    <a:pt x="10199" y="6120"/>
                  </a:lnTo>
                  <a:lnTo>
                    <a:pt x="10782" y="6314"/>
                  </a:lnTo>
                  <a:lnTo>
                    <a:pt x="11365" y="6314"/>
                  </a:lnTo>
                  <a:lnTo>
                    <a:pt x="11365" y="6994"/>
                  </a:lnTo>
                  <a:lnTo>
                    <a:pt x="6994" y="6994"/>
                  </a:lnTo>
                  <a:lnTo>
                    <a:pt x="6994" y="6314"/>
                  </a:lnTo>
                  <a:lnTo>
                    <a:pt x="6994" y="6314"/>
                  </a:lnTo>
                  <a:lnTo>
                    <a:pt x="7577" y="6314"/>
                  </a:lnTo>
                  <a:lnTo>
                    <a:pt x="8160" y="6120"/>
                  </a:lnTo>
                  <a:lnTo>
                    <a:pt x="8160" y="6120"/>
                  </a:lnTo>
                  <a:lnTo>
                    <a:pt x="8451" y="6023"/>
                  </a:lnTo>
                  <a:lnTo>
                    <a:pt x="8645" y="5828"/>
                  </a:lnTo>
                  <a:lnTo>
                    <a:pt x="8840" y="5440"/>
                  </a:lnTo>
                  <a:lnTo>
                    <a:pt x="8840" y="5440"/>
                  </a:lnTo>
                  <a:lnTo>
                    <a:pt x="8937" y="5148"/>
                  </a:lnTo>
                  <a:lnTo>
                    <a:pt x="8937" y="4857"/>
                  </a:lnTo>
                  <a:lnTo>
                    <a:pt x="8840" y="4566"/>
                  </a:lnTo>
                  <a:lnTo>
                    <a:pt x="8645" y="4371"/>
                  </a:lnTo>
                  <a:lnTo>
                    <a:pt x="8645" y="4371"/>
                  </a:lnTo>
                  <a:lnTo>
                    <a:pt x="8451" y="4274"/>
                  </a:lnTo>
                  <a:lnTo>
                    <a:pt x="8354" y="4274"/>
                  </a:lnTo>
                  <a:lnTo>
                    <a:pt x="7965" y="4469"/>
                  </a:lnTo>
                  <a:lnTo>
                    <a:pt x="7965" y="4469"/>
                  </a:lnTo>
                  <a:lnTo>
                    <a:pt x="7480" y="4954"/>
                  </a:lnTo>
                  <a:lnTo>
                    <a:pt x="6994" y="5440"/>
                  </a:lnTo>
                  <a:lnTo>
                    <a:pt x="6994" y="4371"/>
                  </a:lnTo>
                  <a:lnTo>
                    <a:pt x="6994" y="4371"/>
                  </a:lnTo>
                  <a:lnTo>
                    <a:pt x="7286" y="4177"/>
                  </a:lnTo>
                  <a:lnTo>
                    <a:pt x="7480" y="3983"/>
                  </a:lnTo>
                  <a:lnTo>
                    <a:pt x="7480" y="3983"/>
                  </a:lnTo>
                  <a:lnTo>
                    <a:pt x="7674" y="3983"/>
                  </a:lnTo>
                  <a:lnTo>
                    <a:pt x="7965" y="3983"/>
                  </a:lnTo>
                  <a:lnTo>
                    <a:pt x="8160" y="3886"/>
                  </a:lnTo>
                  <a:lnTo>
                    <a:pt x="8257" y="3789"/>
                  </a:lnTo>
                  <a:lnTo>
                    <a:pt x="8257" y="3789"/>
                  </a:lnTo>
                  <a:lnTo>
                    <a:pt x="8451" y="3594"/>
                  </a:lnTo>
                  <a:lnTo>
                    <a:pt x="8548" y="3400"/>
                  </a:lnTo>
                  <a:lnTo>
                    <a:pt x="8548" y="3206"/>
                  </a:lnTo>
                  <a:lnTo>
                    <a:pt x="8451" y="2915"/>
                  </a:lnTo>
                  <a:lnTo>
                    <a:pt x="8451" y="2915"/>
                  </a:lnTo>
                  <a:lnTo>
                    <a:pt x="8645" y="2817"/>
                  </a:lnTo>
                  <a:lnTo>
                    <a:pt x="8840" y="2623"/>
                  </a:lnTo>
                  <a:lnTo>
                    <a:pt x="8937" y="2429"/>
                  </a:lnTo>
                  <a:lnTo>
                    <a:pt x="8937" y="2235"/>
                  </a:lnTo>
                  <a:lnTo>
                    <a:pt x="8937" y="2235"/>
                  </a:lnTo>
                  <a:lnTo>
                    <a:pt x="8937" y="2040"/>
                  </a:lnTo>
                  <a:lnTo>
                    <a:pt x="8840" y="1846"/>
                  </a:lnTo>
                  <a:lnTo>
                    <a:pt x="8645" y="1652"/>
                  </a:lnTo>
                  <a:lnTo>
                    <a:pt x="8451" y="1555"/>
                  </a:lnTo>
                  <a:lnTo>
                    <a:pt x="8451" y="1555"/>
                  </a:lnTo>
                  <a:lnTo>
                    <a:pt x="8548" y="1360"/>
                  </a:lnTo>
                  <a:lnTo>
                    <a:pt x="8548" y="1069"/>
                  </a:lnTo>
                  <a:lnTo>
                    <a:pt x="8451" y="875"/>
                  </a:lnTo>
                  <a:lnTo>
                    <a:pt x="8257" y="681"/>
                  </a:lnTo>
                  <a:lnTo>
                    <a:pt x="8257" y="681"/>
                  </a:lnTo>
                  <a:lnTo>
                    <a:pt x="8160" y="583"/>
                  </a:lnTo>
                  <a:lnTo>
                    <a:pt x="7965" y="486"/>
                  </a:lnTo>
                  <a:lnTo>
                    <a:pt x="7674" y="486"/>
                  </a:lnTo>
                  <a:lnTo>
                    <a:pt x="7480" y="583"/>
                  </a:lnTo>
                  <a:lnTo>
                    <a:pt x="7480" y="583"/>
                  </a:lnTo>
                  <a:lnTo>
                    <a:pt x="7383" y="389"/>
                  </a:lnTo>
                  <a:lnTo>
                    <a:pt x="7188" y="195"/>
                  </a:lnTo>
                  <a:lnTo>
                    <a:pt x="6994" y="98"/>
                  </a:lnTo>
                  <a:lnTo>
                    <a:pt x="6800" y="98"/>
                  </a:lnTo>
                  <a:lnTo>
                    <a:pt x="6800" y="98"/>
                  </a:lnTo>
                  <a:lnTo>
                    <a:pt x="6606" y="98"/>
                  </a:lnTo>
                  <a:lnTo>
                    <a:pt x="6411" y="195"/>
                  </a:lnTo>
                  <a:lnTo>
                    <a:pt x="6217" y="389"/>
                  </a:lnTo>
                  <a:lnTo>
                    <a:pt x="6120" y="583"/>
                  </a:lnTo>
                  <a:lnTo>
                    <a:pt x="6120" y="583"/>
                  </a:lnTo>
                  <a:lnTo>
                    <a:pt x="5926" y="486"/>
                  </a:lnTo>
                  <a:lnTo>
                    <a:pt x="5732" y="486"/>
                  </a:lnTo>
                  <a:lnTo>
                    <a:pt x="5537" y="583"/>
                  </a:lnTo>
                  <a:lnTo>
                    <a:pt x="5343" y="681"/>
                  </a:lnTo>
                  <a:lnTo>
                    <a:pt x="5343" y="681"/>
                  </a:lnTo>
                  <a:lnTo>
                    <a:pt x="5149" y="875"/>
                  </a:lnTo>
                  <a:lnTo>
                    <a:pt x="5149" y="1069"/>
                  </a:lnTo>
                  <a:lnTo>
                    <a:pt x="5149" y="1360"/>
                  </a:lnTo>
                  <a:lnTo>
                    <a:pt x="5149" y="1555"/>
                  </a:lnTo>
                  <a:lnTo>
                    <a:pt x="5149" y="1555"/>
                  </a:lnTo>
                  <a:lnTo>
                    <a:pt x="4955" y="1652"/>
                  </a:lnTo>
                  <a:lnTo>
                    <a:pt x="4857" y="1846"/>
                  </a:lnTo>
                  <a:lnTo>
                    <a:pt x="4760" y="2040"/>
                  </a:lnTo>
                  <a:lnTo>
                    <a:pt x="4663" y="2235"/>
                  </a:lnTo>
                  <a:lnTo>
                    <a:pt x="4663" y="2235"/>
                  </a:lnTo>
                  <a:lnTo>
                    <a:pt x="4760" y="2429"/>
                  </a:lnTo>
                  <a:lnTo>
                    <a:pt x="4857" y="2623"/>
                  </a:lnTo>
                  <a:lnTo>
                    <a:pt x="4955" y="2817"/>
                  </a:lnTo>
                  <a:lnTo>
                    <a:pt x="5149" y="2915"/>
                  </a:lnTo>
                  <a:lnTo>
                    <a:pt x="5149" y="2915"/>
                  </a:lnTo>
                  <a:lnTo>
                    <a:pt x="5149" y="3206"/>
                  </a:lnTo>
                  <a:lnTo>
                    <a:pt x="5149" y="3400"/>
                  </a:lnTo>
                  <a:lnTo>
                    <a:pt x="5149" y="3594"/>
                  </a:lnTo>
                  <a:lnTo>
                    <a:pt x="5343" y="3789"/>
                  </a:lnTo>
                  <a:lnTo>
                    <a:pt x="5343" y="3789"/>
                  </a:lnTo>
                  <a:lnTo>
                    <a:pt x="5537" y="3886"/>
                  </a:lnTo>
                  <a:lnTo>
                    <a:pt x="5732" y="3983"/>
                  </a:lnTo>
                  <a:lnTo>
                    <a:pt x="5926" y="3983"/>
                  </a:lnTo>
                  <a:lnTo>
                    <a:pt x="6120" y="3983"/>
                  </a:lnTo>
                  <a:lnTo>
                    <a:pt x="6120" y="3983"/>
                  </a:lnTo>
                  <a:lnTo>
                    <a:pt x="6314" y="4177"/>
                  </a:lnTo>
                  <a:lnTo>
                    <a:pt x="6606" y="4371"/>
                  </a:lnTo>
                  <a:lnTo>
                    <a:pt x="6606" y="5440"/>
                  </a:lnTo>
                  <a:lnTo>
                    <a:pt x="6606" y="5440"/>
                  </a:lnTo>
                  <a:lnTo>
                    <a:pt x="6120" y="4954"/>
                  </a:lnTo>
                  <a:lnTo>
                    <a:pt x="5634" y="4469"/>
                  </a:lnTo>
                  <a:lnTo>
                    <a:pt x="5634" y="4469"/>
                  </a:lnTo>
                  <a:lnTo>
                    <a:pt x="5246" y="4274"/>
                  </a:lnTo>
                  <a:lnTo>
                    <a:pt x="5149" y="4274"/>
                  </a:lnTo>
                  <a:lnTo>
                    <a:pt x="4955" y="4371"/>
                  </a:lnTo>
                  <a:lnTo>
                    <a:pt x="4955" y="4371"/>
                  </a:lnTo>
                  <a:lnTo>
                    <a:pt x="4857" y="4566"/>
                  </a:lnTo>
                  <a:lnTo>
                    <a:pt x="4760" y="4857"/>
                  </a:lnTo>
                  <a:lnTo>
                    <a:pt x="4663" y="5148"/>
                  </a:lnTo>
                  <a:lnTo>
                    <a:pt x="4760" y="5440"/>
                  </a:lnTo>
                  <a:lnTo>
                    <a:pt x="4760" y="5440"/>
                  </a:lnTo>
                  <a:lnTo>
                    <a:pt x="5052" y="5828"/>
                  </a:lnTo>
                  <a:lnTo>
                    <a:pt x="5246" y="6023"/>
                  </a:lnTo>
                  <a:lnTo>
                    <a:pt x="5440" y="6120"/>
                  </a:lnTo>
                  <a:lnTo>
                    <a:pt x="5440" y="6120"/>
                  </a:lnTo>
                  <a:lnTo>
                    <a:pt x="6023" y="6314"/>
                  </a:lnTo>
                  <a:lnTo>
                    <a:pt x="6606" y="6314"/>
                  </a:lnTo>
                  <a:lnTo>
                    <a:pt x="6606" y="6994"/>
                  </a:lnTo>
                  <a:lnTo>
                    <a:pt x="2332" y="6994"/>
                  </a:lnTo>
                  <a:lnTo>
                    <a:pt x="2332" y="6314"/>
                  </a:lnTo>
                  <a:lnTo>
                    <a:pt x="2332" y="6314"/>
                  </a:lnTo>
                  <a:lnTo>
                    <a:pt x="2915" y="6314"/>
                  </a:lnTo>
                  <a:lnTo>
                    <a:pt x="3400" y="6120"/>
                  </a:lnTo>
                  <a:lnTo>
                    <a:pt x="3400" y="6120"/>
                  </a:lnTo>
                  <a:lnTo>
                    <a:pt x="3692" y="6023"/>
                  </a:lnTo>
                  <a:lnTo>
                    <a:pt x="3886" y="5828"/>
                  </a:lnTo>
                  <a:lnTo>
                    <a:pt x="4080" y="5440"/>
                  </a:lnTo>
                  <a:lnTo>
                    <a:pt x="4080" y="5440"/>
                  </a:lnTo>
                  <a:lnTo>
                    <a:pt x="4177" y="5148"/>
                  </a:lnTo>
                  <a:lnTo>
                    <a:pt x="4177" y="4760"/>
                  </a:lnTo>
                  <a:lnTo>
                    <a:pt x="4080" y="4566"/>
                  </a:lnTo>
                  <a:lnTo>
                    <a:pt x="3886" y="4371"/>
                  </a:lnTo>
                  <a:lnTo>
                    <a:pt x="3886" y="4371"/>
                  </a:lnTo>
                  <a:lnTo>
                    <a:pt x="3789" y="4274"/>
                  </a:lnTo>
                  <a:lnTo>
                    <a:pt x="3595" y="4274"/>
                  </a:lnTo>
                  <a:lnTo>
                    <a:pt x="3206" y="4469"/>
                  </a:lnTo>
                  <a:lnTo>
                    <a:pt x="3206" y="4469"/>
                  </a:lnTo>
                  <a:lnTo>
                    <a:pt x="2721" y="4954"/>
                  </a:lnTo>
                  <a:lnTo>
                    <a:pt x="2332" y="5440"/>
                  </a:lnTo>
                  <a:lnTo>
                    <a:pt x="2332" y="4371"/>
                  </a:lnTo>
                  <a:lnTo>
                    <a:pt x="2332" y="4371"/>
                  </a:lnTo>
                  <a:lnTo>
                    <a:pt x="2623" y="4177"/>
                  </a:lnTo>
                  <a:lnTo>
                    <a:pt x="2818" y="3886"/>
                  </a:lnTo>
                  <a:lnTo>
                    <a:pt x="2818" y="3886"/>
                  </a:lnTo>
                  <a:lnTo>
                    <a:pt x="3012" y="3983"/>
                  </a:lnTo>
                  <a:lnTo>
                    <a:pt x="3206" y="3983"/>
                  </a:lnTo>
                  <a:lnTo>
                    <a:pt x="3400" y="3886"/>
                  </a:lnTo>
                  <a:lnTo>
                    <a:pt x="3595" y="3789"/>
                  </a:lnTo>
                  <a:lnTo>
                    <a:pt x="3595" y="3789"/>
                  </a:lnTo>
                  <a:lnTo>
                    <a:pt x="3692" y="3594"/>
                  </a:lnTo>
                  <a:lnTo>
                    <a:pt x="3789" y="3303"/>
                  </a:lnTo>
                  <a:lnTo>
                    <a:pt x="3789" y="3109"/>
                  </a:lnTo>
                  <a:lnTo>
                    <a:pt x="3789" y="2915"/>
                  </a:lnTo>
                  <a:lnTo>
                    <a:pt x="3789" y="2915"/>
                  </a:lnTo>
                  <a:lnTo>
                    <a:pt x="3886" y="2817"/>
                  </a:lnTo>
                  <a:lnTo>
                    <a:pt x="4080" y="2623"/>
                  </a:lnTo>
                  <a:lnTo>
                    <a:pt x="4177" y="2429"/>
                  </a:lnTo>
                  <a:lnTo>
                    <a:pt x="4177" y="2235"/>
                  </a:lnTo>
                  <a:lnTo>
                    <a:pt x="4177" y="2235"/>
                  </a:lnTo>
                  <a:lnTo>
                    <a:pt x="4177" y="1943"/>
                  </a:lnTo>
                  <a:lnTo>
                    <a:pt x="4080" y="1749"/>
                  </a:lnTo>
                  <a:lnTo>
                    <a:pt x="3886" y="1652"/>
                  </a:lnTo>
                  <a:lnTo>
                    <a:pt x="3789" y="1458"/>
                  </a:lnTo>
                  <a:lnTo>
                    <a:pt x="3789" y="1458"/>
                  </a:lnTo>
                  <a:lnTo>
                    <a:pt x="3789" y="1263"/>
                  </a:lnTo>
                  <a:lnTo>
                    <a:pt x="3789" y="1069"/>
                  </a:lnTo>
                  <a:lnTo>
                    <a:pt x="3692" y="875"/>
                  </a:lnTo>
                  <a:lnTo>
                    <a:pt x="3595" y="681"/>
                  </a:lnTo>
                  <a:lnTo>
                    <a:pt x="3595" y="681"/>
                  </a:lnTo>
                  <a:lnTo>
                    <a:pt x="3400" y="486"/>
                  </a:lnTo>
                  <a:lnTo>
                    <a:pt x="3206" y="486"/>
                  </a:lnTo>
                  <a:lnTo>
                    <a:pt x="3012" y="486"/>
                  </a:lnTo>
                  <a:lnTo>
                    <a:pt x="2818" y="486"/>
                  </a:lnTo>
                  <a:lnTo>
                    <a:pt x="2818" y="486"/>
                  </a:lnTo>
                  <a:lnTo>
                    <a:pt x="2623" y="292"/>
                  </a:lnTo>
                  <a:lnTo>
                    <a:pt x="2526" y="195"/>
                  </a:lnTo>
                  <a:lnTo>
                    <a:pt x="2332" y="98"/>
                  </a:lnTo>
                  <a:lnTo>
                    <a:pt x="2138" y="1"/>
                  </a:lnTo>
                  <a:lnTo>
                    <a:pt x="2138" y="1"/>
                  </a:lnTo>
                  <a:lnTo>
                    <a:pt x="1846" y="98"/>
                  </a:lnTo>
                  <a:lnTo>
                    <a:pt x="1652" y="195"/>
                  </a:lnTo>
                  <a:lnTo>
                    <a:pt x="1555" y="292"/>
                  </a:lnTo>
                  <a:lnTo>
                    <a:pt x="1361" y="486"/>
                  </a:lnTo>
                  <a:lnTo>
                    <a:pt x="1361" y="486"/>
                  </a:lnTo>
                  <a:lnTo>
                    <a:pt x="1167" y="486"/>
                  </a:lnTo>
                  <a:lnTo>
                    <a:pt x="972" y="486"/>
                  </a:lnTo>
                  <a:lnTo>
                    <a:pt x="778" y="486"/>
                  </a:lnTo>
                  <a:lnTo>
                    <a:pt x="584" y="681"/>
                  </a:lnTo>
                  <a:lnTo>
                    <a:pt x="584" y="681"/>
                  </a:lnTo>
                  <a:lnTo>
                    <a:pt x="487" y="875"/>
                  </a:lnTo>
                  <a:lnTo>
                    <a:pt x="390" y="1069"/>
                  </a:lnTo>
                  <a:lnTo>
                    <a:pt x="390" y="1263"/>
                  </a:lnTo>
                  <a:lnTo>
                    <a:pt x="390" y="1458"/>
                  </a:lnTo>
                  <a:lnTo>
                    <a:pt x="390" y="1458"/>
                  </a:lnTo>
                  <a:lnTo>
                    <a:pt x="292" y="1652"/>
                  </a:lnTo>
                  <a:lnTo>
                    <a:pt x="98" y="1749"/>
                  </a:lnTo>
                  <a:lnTo>
                    <a:pt x="1" y="1943"/>
                  </a:lnTo>
                  <a:lnTo>
                    <a:pt x="1" y="2235"/>
                  </a:lnTo>
                  <a:lnTo>
                    <a:pt x="1" y="2235"/>
                  </a:lnTo>
                  <a:lnTo>
                    <a:pt x="1" y="2429"/>
                  </a:lnTo>
                  <a:lnTo>
                    <a:pt x="98" y="2623"/>
                  </a:lnTo>
                  <a:lnTo>
                    <a:pt x="292" y="2817"/>
                  </a:lnTo>
                  <a:lnTo>
                    <a:pt x="390" y="2915"/>
                  </a:lnTo>
                  <a:lnTo>
                    <a:pt x="390" y="2915"/>
                  </a:lnTo>
                  <a:lnTo>
                    <a:pt x="390" y="3109"/>
                  </a:lnTo>
                  <a:lnTo>
                    <a:pt x="390" y="3303"/>
                  </a:lnTo>
                  <a:lnTo>
                    <a:pt x="487" y="3594"/>
                  </a:lnTo>
                  <a:lnTo>
                    <a:pt x="584" y="3789"/>
                  </a:lnTo>
                  <a:lnTo>
                    <a:pt x="584" y="3789"/>
                  </a:lnTo>
                  <a:lnTo>
                    <a:pt x="778" y="3886"/>
                  </a:lnTo>
                  <a:lnTo>
                    <a:pt x="972" y="3983"/>
                  </a:lnTo>
                  <a:lnTo>
                    <a:pt x="1167" y="3983"/>
                  </a:lnTo>
                  <a:lnTo>
                    <a:pt x="1361" y="3886"/>
                  </a:lnTo>
                  <a:lnTo>
                    <a:pt x="1361" y="3886"/>
                  </a:lnTo>
                  <a:lnTo>
                    <a:pt x="1555" y="4177"/>
                  </a:lnTo>
                  <a:lnTo>
                    <a:pt x="1944" y="4371"/>
                  </a:lnTo>
                  <a:lnTo>
                    <a:pt x="1944" y="5440"/>
                  </a:lnTo>
                  <a:lnTo>
                    <a:pt x="1944" y="5440"/>
                  </a:lnTo>
                  <a:lnTo>
                    <a:pt x="1458" y="4954"/>
                  </a:lnTo>
                  <a:lnTo>
                    <a:pt x="972" y="4469"/>
                  </a:lnTo>
                  <a:lnTo>
                    <a:pt x="972" y="4469"/>
                  </a:lnTo>
                  <a:lnTo>
                    <a:pt x="584" y="4274"/>
                  </a:lnTo>
                  <a:lnTo>
                    <a:pt x="390" y="4274"/>
                  </a:lnTo>
                  <a:lnTo>
                    <a:pt x="292" y="4371"/>
                  </a:lnTo>
                  <a:lnTo>
                    <a:pt x="292" y="4371"/>
                  </a:lnTo>
                  <a:lnTo>
                    <a:pt x="98" y="4566"/>
                  </a:lnTo>
                  <a:lnTo>
                    <a:pt x="1" y="4760"/>
                  </a:lnTo>
                  <a:lnTo>
                    <a:pt x="1" y="5148"/>
                  </a:lnTo>
                  <a:lnTo>
                    <a:pt x="98" y="5440"/>
                  </a:lnTo>
                  <a:lnTo>
                    <a:pt x="98" y="5440"/>
                  </a:lnTo>
                  <a:lnTo>
                    <a:pt x="292" y="5828"/>
                  </a:lnTo>
                  <a:lnTo>
                    <a:pt x="487" y="6023"/>
                  </a:lnTo>
                  <a:lnTo>
                    <a:pt x="778" y="6120"/>
                  </a:lnTo>
                  <a:lnTo>
                    <a:pt x="778" y="6120"/>
                  </a:lnTo>
                  <a:lnTo>
                    <a:pt x="1264" y="6314"/>
                  </a:lnTo>
                  <a:lnTo>
                    <a:pt x="1944" y="6314"/>
                  </a:lnTo>
                  <a:lnTo>
                    <a:pt x="1944" y="6994"/>
                  </a:lnTo>
                  <a:lnTo>
                    <a:pt x="681" y="6994"/>
                  </a:lnTo>
                  <a:lnTo>
                    <a:pt x="681" y="6994"/>
                  </a:lnTo>
                  <a:lnTo>
                    <a:pt x="390" y="6994"/>
                  </a:lnTo>
                  <a:lnTo>
                    <a:pt x="195" y="7188"/>
                  </a:lnTo>
                  <a:lnTo>
                    <a:pt x="98" y="7382"/>
                  </a:lnTo>
                  <a:lnTo>
                    <a:pt x="1" y="7577"/>
                  </a:lnTo>
                  <a:lnTo>
                    <a:pt x="1" y="7577"/>
                  </a:lnTo>
                  <a:lnTo>
                    <a:pt x="1" y="7868"/>
                  </a:lnTo>
                  <a:lnTo>
                    <a:pt x="98" y="8159"/>
                  </a:lnTo>
                  <a:lnTo>
                    <a:pt x="390" y="8354"/>
                  </a:lnTo>
                  <a:lnTo>
                    <a:pt x="681" y="8354"/>
                  </a:lnTo>
                  <a:lnTo>
                    <a:pt x="681" y="8354"/>
                  </a:lnTo>
                  <a:lnTo>
                    <a:pt x="1167" y="10490"/>
                  </a:lnTo>
                  <a:lnTo>
                    <a:pt x="1167" y="10490"/>
                  </a:lnTo>
                  <a:lnTo>
                    <a:pt x="1264" y="10782"/>
                  </a:lnTo>
                  <a:lnTo>
                    <a:pt x="1458" y="10976"/>
                  </a:lnTo>
                  <a:lnTo>
                    <a:pt x="1749" y="11170"/>
                  </a:lnTo>
                  <a:lnTo>
                    <a:pt x="2041" y="11170"/>
                  </a:lnTo>
                  <a:lnTo>
                    <a:pt x="11559" y="11170"/>
                  </a:lnTo>
                  <a:lnTo>
                    <a:pt x="11559" y="11170"/>
                  </a:lnTo>
                  <a:lnTo>
                    <a:pt x="11948" y="11170"/>
                  </a:lnTo>
                  <a:lnTo>
                    <a:pt x="12142" y="10976"/>
                  </a:lnTo>
                  <a:lnTo>
                    <a:pt x="12336" y="10782"/>
                  </a:lnTo>
                  <a:lnTo>
                    <a:pt x="12530" y="10490"/>
                  </a:lnTo>
                  <a:lnTo>
                    <a:pt x="13016" y="8354"/>
                  </a:lnTo>
                  <a:lnTo>
                    <a:pt x="13016" y="8354"/>
                  </a:lnTo>
                  <a:lnTo>
                    <a:pt x="13016" y="8354"/>
                  </a:lnTo>
                  <a:lnTo>
                    <a:pt x="13210" y="8354"/>
                  </a:lnTo>
                  <a:lnTo>
                    <a:pt x="13405" y="8257"/>
                  </a:lnTo>
                  <a:lnTo>
                    <a:pt x="13599" y="8062"/>
                  </a:lnTo>
                  <a:lnTo>
                    <a:pt x="13696" y="7771"/>
                  </a:lnTo>
                  <a:lnTo>
                    <a:pt x="13696" y="7771"/>
                  </a:lnTo>
                  <a:lnTo>
                    <a:pt x="13696" y="7480"/>
                  </a:lnTo>
                  <a:lnTo>
                    <a:pt x="13502" y="7188"/>
                  </a:lnTo>
                  <a:lnTo>
                    <a:pt x="13308" y="6994"/>
                  </a:lnTo>
                  <a:lnTo>
                    <a:pt x="13016" y="6994"/>
                  </a:lnTo>
                  <a:lnTo>
                    <a:pt x="13016" y="699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9"/>
            <p:cNvSpPr/>
            <p:nvPr/>
          </p:nvSpPr>
          <p:spPr>
            <a:xfrm>
              <a:off x="5100262" y="3235429"/>
              <a:ext cx="18341" cy="18341"/>
            </a:xfrm>
            <a:custGeom>
              <a:avLst/>
              <a:gdLst/>
              <a:ahLst/>
              <a:cxnLst/>
              <a:rect l="l" t="t" r="r" b="b"/>
              <a:pathLst>
                <a:path w="681" h="681" fill="none" extrusionOk="0">
                  <a:moveTo>
                    <a:pt x="292" y="680"/>
                  </a:moveTo>
                  <a:lnTo>
                    <a:pt x="292" y="680"/>
                  </a:lnTo>
                  <a:lnTo>
                    <a:pt x="98" y="583"/>
                  </a:lnTo>
                  <a:lnTo>
                    <a:pt x="1" y="292"/>
                  </a:lnTo>
                  <a:lnTo>
                    <a:pt x="1" y="292"/>
                  </a:lnTo>
                  <a:lnTo>
                    <a:pt x="98" y="97"/>
                  </a:lnTo>
                  <a:lnTo>
                    <a:pt x="292" y="0"/>
                  </a:lnTo>
                  <a:lnTo>
                    <a:pt x="292" y="0"/>
                  </a:lnTo>
                  <a:lnTo>
                    <a:pt x="584" y="97"/>
                  </a:lnTo>
                  <a:lnTo>
                    <a:pt x="681" y="292"/>
                  </a:lnTo>
                  <a:lnTo>
                    <a:pt x="681" y="292"/>
                  </a:lnTo>
                  <a:lnTo>
                    <a:pt x="584"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9"/>
            <p:cNvSpPr/>
            <p:nvPr/>
          </p:nvSpPr>
          <p:spPr>
            <a:xfrm>
              <a:off x="5123801" y="3258968"/>
              <a:ext cx="20953" cy="20953"/>
            </a:xfrm>
            <a:custGeom>
              <a:avLst/>
              <a:gdLst/>
              <a:ahLst/>
              <a:cxnLst/>
              <a:rect l="l" t="t" r="r" b="b"/>
              <a:pathLst>
                <a:path w="778" h="778" fill="none" extrusionOk="0">
                  <a:moveTo>
                    <a:pt x="681" y="680"/>
                  </a:moveTo>
                  <a:lnTo>
                    <a:pt x="681" y="680"/>
                  </a:lnTo>
                  <a:lnTo>
                    <a:pt x="389" y="777"/>
                  </a:lnTo>
                  <a:lnTo>
                    <a:pt x="195" y="680"/>
                  </a:lnTo>
                  <a:lnTo>
                    <a:pt x="195" y="680"/>
                  </a:lnTo>
                  <a:lnTo>
                    <a:pt x="1" y="0"/>
                  </a:lnTo>
                  <a:lnTo>
                    <a:pt x="1" y="0"/>
                  </a:lnTo>
                  <a:lnTo>
                    <a:pt x="681" y="195"/>
                  </a:lnTo>
                  <a:lnTo>
                    <a:pt x="681" y="195"/>
                  </a:lnTo>
                  <a:lnTo>
                    <a:pt x="778" y="486"/>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9"/>
            <p:cNvSpPr/>
            <p:nvPr/>
          </p:nvSpPr>
          <p:spPr>
            <a:xfrm>
              <a:off x="5129053" y="3235429"/>
              <a:ext cx="26178" cy="18341"/>
            </a:xfrm>
            <a:custGeom>
              <a:avLst/>
              <a:gdLst/>
              <a:ahLst/>
              <a:cxnLst/>
              <a:rect l="l" t="t" r="r" b="b"/>
              <a:pathLst>
                <a:path w="972" h="681" fill="none" extrusionOk="0">
                  <a:moveTo>
                    <a:pt x="680" y="680"/>
                  </a:moveTo>
                  <a:lnTo>
                    <a:pt x="680" y="680"/>
                  </a:lnTo>
                  <a:lnTo>
                    <a:pt x="292" y="583"/>
                  </a:lnTo>
                  <a:lnTo>
                    <a:pt x="0" y="486"/>
                  </a:lnTo>
                  <a:lnTo>
                    <a:pt x="0" y="486"/>
                  </a:lnTo>
                  <a:lnTo>
                    <a:pt x="0" y="292"/>
                  </a:lnTo>
                  <a:lnTo>
                    <a:pt x="0" y="292"/>
                  </a:lnTo>
                  <a:lnTo>
                    <a:pt x="0" y="97"/>
                  </a:lnTo>
                  <a:lnTo>
                    <a:pt x="0" y="97"/>
                  </a:lnTo>
                  <a:lnTo>
                    <a:pt x="389" y="0"/>
                  </a:lnTo>
                  <a:lnTo>
                    <a:pt x="680" y="0"/>
                  </a:lnTo>
                  <a:lnTo>
                    <a:pt x="680" y="0"/>
                  </a:lnTo>
                  <a:lnTo>
                    <a:pt x="874" y="97"/>
                  </a:lnTo>
                  <a:lnTo>
                    <a:pt x="972" y="292"/>
                  </a:lnTo>
                  <a:lnTo>
                    <a:pt x="972" y="292"/>
                  </a:lnTo>
                  <a:lnTo>
                    <a:pt x="874" y="583"/>
                  </a:lnTo>
                  <a:lnTo>
                    <a:pt x="680" y="680"/>
                  </a:lnTo>
                  <a:lnTo>
                    <a:pt x="680"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9"/>
            <p:cNvSpPr/>
            <p:nvPr/>
          </p:nvSpPr>
          <p:spPr>
            <a:xfrm>
              <a:off x="5123801" y="3206638"/>
              <a:ext cx="20953" cy="23566"/>
            </a:xfrm>
            <a:custGeom>
              <a:avLst/>
              <a:gdLst/>
              <a:ahLst/>
              <a:cxnLst/>
              <a:rect l="l" t="t" r="r" b="b"/>
              <a:pathLst>
                <a:path w="778" h="875" fill="none" extrusionOk="0">
                  <a:moveTo>
                    <a:pt x="681" y="195"/>
                  </a:moveTo>
                  <a:lnTo>
                    <a:pt x="681" y="195"/>
                  </a:lnTo>
                  <a:lnTo>
                    <a:pt x="778" y="389"/>
                  </a:lnTo>
                  <a:lnTo>
                    <a:pt x="681" y="681"/>
                  </a:lnTo>
                  <a:lnTo>
                    <a:pt x="681" y="681"/>
                  </a:lnTo>
                  <a:lnTo>
                    <a:pt x="1" y="875"/>
                  </a:lnTo>
                  <a:lnTo>
                    <a:pt x="1" y="875"/>
                  </a:lnTo>
                  <a:lnTo>
                    <a:pt x="195" y="98"/>
                  </a:lnTo>
                  <a:lnTo>
                    <a:pt x="195" y="98"/>
                  </a:lnTo>
                  <a:lnTo>
                    <a:pt x="389" y="1"/>
                  </a:lnTo>
                  <a:lnTo>
                    <a:pt x="681" y="195"/>
                  </a:lnTo>
                  <a:lnTo>
                    <a:pt x="681"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9"/>
            <p:cNvSpPr/>
            <p:nvPr/>
          </p:nvSpPr>
          <p:spPr>
            <a:xfrm>
              <a:off x="5097649" y="3196188"/>
              <a:ext cx="20953" cy="28791"/>
            </a:xfrm>
            <a:custGeom>
              <a:avLst/>
              <a:gdLst/>
              <a:ahLst/>
              <a:cxnLst/>
              <a:rect l="l" t="t" r="r" b="b"/>
              <a:pathLst>
                <a:path w="778" h="1069" fill="none" extrusionOk="0">
                  <a:moveTo>
                    <a:pt x="389" y="0"/>
                  </a:moveTo>
                  <a:lnTo>
                    <a:pt x="389" y="0"/>
                  </a:lnTo>
                  <a:lnTo>
                    <a:pt x="681" y="97"/>
                  </a:lnTo>
                  <a:lnTo>
                    <a:pt x="778" y="389"/>
                  </a:lnTo>
                  <a:lnTo>
                    <a:pt x="778" y="389"/>
                  </a:lnTo>
                  <a:lnTo>
                    <a:pt x="681" y="680"/>
                  </a:lnTo>
                  <a:lnTo>
                    <a:pt x="583" y="1069"/>
                  </a:lnTo>
                  <a:lnTo>
                    <a:pt x="583" y="1069"/>
                  </a:lnTo>
                  <a:lnTo>
                    <a:pt x="389" y="1069"/>
                  </a:lnTo>
                  <a:lnTo>
                    <a:pt x="389" y="1069"/>
                  </a:lnTo>
                  <a:lnTo>
                    <a:pt x="195" y="1069"/>
                  </a:lnTo>
                  <a:lnTo>
                    <a:pt x="195" y="1069"/>
                  </a:lnTo>
                  <a:lnTo>
                    <a:pt x="98" y="680"/>
                  </a:lnTo>
                  <a:lnTo>
                    <a:pt x="1" y="389"/>
                  </a:lnTo>
                  <a:lnTo>
                    <a:pt x="1" y="389"/>
                  </a:lnTo>
                  <a:lnTo>
                    <a:pt x="195"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9"/>
            <p:cNvSpPr/>
            <p:nvPr/>
          </p:nvSpPr>
          <p:spPr>
            <a:xfrm>
              <a:off x="5071498" y="3206638"/>
              <a:ext cx="23566" cy="23566"/>
            </a:xfrm>
            <a:custGeom>
              <a:avLst/>
              <a:gdLst/>
              <a:ahLst/>
              <a:cxnLst/>
              <a:rect l="l" t="t" r="r" b="b"/>
              <a:pathLst>
                <a:path w="875" h="875" fill="none" extrusionOk="0">
                  <a:moveTo>
                    <a:pt x="98" y="195"/>
                  </a:moveTo>
                  <a:lnTo>
                    <a:pt x="98" y="195"/>
                  </a:lnTo>
                  <a:lnTo>
                    <a:pt x="389" y="1"/>
                  </a:lnTo>
                  <a:lnTo>
                    <a:pt x="583" y="98"/>
                  </a:lnTo>
                  <a:lnTo>
                    <a:pt x="583" y="98"/>
                  </a:lnTo>
                  <a:lnTo>
                    <a:pt x="875" y="875"/>
                  </a:lnTo>
                  <a:lnTo>
                    <a:pt x="875" y="875"/>
                  </a:lnTo>
                  <a:lnTo>
                    <a:pt x="98" y="681"/>
                  </a:lnTo>
                  <a:lnTo>
                    <a:pt x="98" y="681"/>
                  </a:lnTo>
                  <a:lnTo>
                    <a:pt x="0" y="389"/>
                  </a:lnTo>
                  <a:lnTo>
                    <a:pt x="98" y="195"/>
                  </a:lnTo>
                  <a:lnTo>
                    <a:pt x="98"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99"/>
            <p:cNvSpPr/>
            <p:nvPr/>
          </p:nvSpPr>
          <p:spPr>
            <a:xfrm>
              <a:off x="5061021" y="3235429"/>
              <a:ext cx="28818" cy="18341"/>
            </a:xfrm>
            <a:custGeom>
              <a:avLst/>
              <a:gdLst/>
              <a:ahLst/>
              <a:cxnLst/>
              <a:rect l="l" t="t" r="r" b="b"/>
              <a:pathLst>
                <a:path w="1070" h="681" fill="none" extrusionOk="0">
                  <a:moveTo>
                    <a:pt x="389" y="0"/>
                  </a:moveTo>
                  <a:lnTo>
                    <a:pt x="389" y="0"/>
                  </a:lnTo>
                  <a:lnTo>
                    <a:pt x="681" y="0"/>
                  </a:lnTo>
                  <a:lnTo>
                    <a:pt x="1069" y="97"/>
                  </a:lnTo>
                  <a:lnTo>
                    <a:pt x="1069" y="97"/>
                  </a:lnTo>
                  <a:lnTo>
                    <a:pt x="972" y="292"/>
                  </a:lnTo>
                  <a:lnTo>
                    <a:pt x="972" y="292"/>
                  </a:lnTo>
                  <a:lnTo>
                    <a:pt x="1069" y="486"/>
                  </a:lnTo>
                  <a:lnTo>
                    <a:pt x="1069" y="486"/>
                  </a:lnTo>
                  <a:lnTo>
                    <a:pt x="681" y="583"/>
                  </a:lnTo>
                  <a:lnTo>
                    <a:pt x="389" y="680"/>
                  </a:lnTo>
                  <a:lnTo>
                    <a:pt x="389" y="680"/>
                  </a:lnTo>
                  <a:lnTo>
                    <a:pt x="98" y="583"/>
                  </a:lnTo>
                  <a:lnTo>
                    <a:pt x="1" y="292"/>
                  </a:lnTo>
                  <a:lnTo>
                    <a:pt x="1"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99"/>
            <p:cNvSpPr/>
            <p:nvPr/>
          </p:nvSpPr>
          <p:spPr>
            <a:xfrm>
              <a:off x="5071498" y="3258968"/>
              <a:ext cx="23566" cy="20953"/>
            </a:xfrm>
            <a:custGeom>
              <a:avLst/>
              <a:gdLst/>
              <a:ahLst/>
              <a:cxnLst/>
              <a:rect l="l" t="t" r="r" b="b"/>
              <a:pathLst>
                <a:path w="875" h="778" fill="none" extrusionOk="0">
                  <a:moveTo>
                    <a:pt x="98" y="680"/>
                  </a:moveTo>
                  <a:lnTo>
                    <a:pt x="98" y="680"/>
                  </a:lnTo>
                  <a:lnTo>
                    <a:pt x="0" y="486"/>
                  </a:lnTo>
                  <a:lnTo>
                    <a:pt x="98" y="195"/>
                  </a:lnTo>
                  <a:lnTo>
                    <a:pt x="98" y="195"/>
                  </a:lnTo>
                  <a:lnTo>
                    <a:pt x="875" y="0"/>
                  </a:lnTo>
                  <a:lnTo>
                    <a:pt x="875" y="0"/>
                  </a:lnTo>
                  <a:lnTo>
                    <a:pt x="583" y="680"/>
                  </a:lnTo>
                  <a:lnTo>
                    <a:pt x="583" y="680"/>
                  </a:lnTo>
                  <a:lnTo>
                    <a:pt x="389" y="777"/>
                  </a:lnTo>
                  <a:lnTo>
                    <a:pt x="98" y="680"/>
                  </a:lnTo>
                  <a:lnTo>
                    <a:pt x="98"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9"/>
            <p:cNvSpPr/>
            <p:nvPr/>
          </p:nvSpPr>
          <p:spPr>
            <a:xfrm>
              <a:off x="5097649" y="3264193"/>
              <a:ext cx="20953" cy="26178"/>
            </a:xfrm>
            <a:custGeom>
              <a:avLst/>
              <a:gdLst/>
              <a:ahLst/>
              <a:cxnLst/>
              <a:rect l="l" t="t" r="r" b="b"/>
              <a:pathLst>
                <a:path w="778" h="972" fill="none" extrusionOk="0">
                  <a:moveTo>
                    <a:pt x="1" y="681"/>
                  </a:moveTo>
                  <a:lnTo>
                    <a:pt x="1" y="681"/>
                  </a:lnTo>
                  <a:lnTo>
                    <a:pt x="98" y="389"/>
                  </a:lnTo>
                  <a:lnTo>
                    <a:pt x="195" y="1"/>
                  </a:lnTo>
                  <a:lnTo>
                    <a:pt x="195" y="1"/>
                  </a:lnTo>
                  <a:lnTo>
                    <a:pt x="389" y="1"/>
                  </a:lnTo>
                  <a:lnTo>
                    <a:pt x="389" y="1"/>
                  </a:lnTo>
                  <a:lnTo>
                    <a:pt x="583" y="1"/>
                  </a:lnTo>
                  <a:lnTo>
                    <a:pt x="583" y="1"/>
                  </a:lnTo>
                  <a:lnTo>
                    <a:pt x="681" y="389"/>
                  </a:lnTo>
                  <a:lnTo>
                    <a:pt x="778" y="681"/>
                  </a:lnTo>
                  <a:lnTo>
                    <a:pt x="778" y="681"/>
                  </a:lnTo>
                  <a:lnTo>
                    <a:pt x="681" y="875"/>
                  </a:lnTo>
                  <a:lnTo>
                    <a:pt x="389" y="972"/>
                  </a:lnTo>
                  <a:lnTo>
                    <a:pt x="389" y="972"/>
                  </a:lnTo>
                  <a:lnTo>
                    <a:pt x="195" y="875"/>
                  </a:lnTo>
                  <a:lnTo>
                    <a:pt x="1" y="681"/>
                  </a:lnTo>
                  <a:lnTo>
                    <a:pt x="1"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9"/>
            <p:cNvSpPr/>
            <p:nvPr/>
          </p:nvSpPr>
          <p:spPr>
            <a:xfrm>
              <a:off x="5061021" y="3311271"/>
              <a:ext cx="36655" cy="31430"/>
            </a:xfrm>
            <a:custGeom>
              <a:avLst/>
              <a:gdLst/>
              <a:ahLst/>
              <a:cxnLst/>
              <a:rect l="l" t="t" r="r" b="b"/>
              <a:pathLst>
                <a:path w="1361" h="1167" fill="none" extrusionOk="0">
                  <a:moveTo>
                    <a:pt x="98" y="584"/>
                  </a:moveTo>
                  <a:lnTo>
                    <a:pt x="98" y="584"/>
                  </a:lnTo>
                  <a:lnTo>
                    <a:pt x="1" y="195"/>
                  </a:lnTo>
                  <a:lnTo>
                    <a:pt x="1" y="98"/>
                  </a:lnTo>
                  <a:lnTo>
                    <a:pt x="98" y="1"/>
                  </a:lnTo>
                  <a:lnTo>
                    <a:pt x="98" y="1"/>
                  </a:lnTo>
                  <a:lnTo>
                    <a:pt x="389" y="98"/>
                  </a:lnTo>
                  <a:lnTo>
                    <a:pt x="778" y="487"/>
                  </a:lnTo>
                  <a:lnTo>
                    <a:pt x="1361" y="1166"/>
                  </a:lnTo>
                  <a:lnTo>
                    <a:pt x="1361" y="1166"/>
                  </a:lnTo>
                  <a:lnTo>
                    <a:pt x="972" y="1166"/>
                  </a:lnTo>
                  <a:lnTo>
                    <a:pt x="584"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9"/>
            <p:cNvSpPr/>
            <p:nvPr/>
          </p:nvSpPr>
          <p:spPr>
            <a:xfrm>
              <a:off x="4990404" y="3311271"/>
              <a:ext cx="36655" cy="31430"/>
            </a:xfrm>
            <a:custGeom>
              <a:avLst/>
              <a:gdLst/>
              <a:ahLst/>
              <a:cxnLst/>
              <a:rect l="l" t="t" r="r" b="b"/>
              <a:pathLst>
                <a:path w="1361" h="1167" fill="none" extrusionOk="0">
                  <a:moveTo>
                    <a:pt x="1263" y="1"/>
                  </a:moveTo>
                  <a:lnTo>
                    <a:pt x="1263" y="1"/>
                  </a:lnTo>
                  <a:lnTo>
                    <a:pt x="1360" y="98"/>
                  </a:lnTo>
                  <a:lnTo>
                    <a:pt x="1360" y="195"/>
                  </a:lnTo>
                  <a:lnTo>
                    <a:pt x="1360" y="584"/>
                  </a:lnTo>
                  <a:lnTo>
                    <a:pt x="1360" y="584"/>
                  </a:lnTo>
                  <a:lnTo>
                    <a:pt x="1166" y="875"/>
                  </a:lnTo>
                  <a:lnTo>
                    <a:pt x="875" y="1069"/>
                  </a:lnTo>
                  <a:lnTo>
                    <a:pt x="486" y="1166"/>
                  </a:lnTo>
                  <a:lnTo>
                    <a:pt x="0" y="1166"/>
                  </a:lnTo>
                  <a:lnTo>
                    <a:pt x="0" y="1166"/>
                  </a:lnTo>
                  <a:lnTo>
                    <a:pt x="583" y="487"/>
                  </a:lnTo>
                  <a:lnTo>
                    <a:pt x="972" y="98"/>
                  </a:lnTo>
                  <a:lnTo>
                    <a:pt x="1263" y="1"/>
                  </a:lnTo>
                  <a:lnTo>
                    <a:pt x="126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9"/>
            <p:cNvSpPr/>
            <p:nvPr/>
          </p:nvSpPr>
          <p:spPr>
            <a:xfrm>
              <a:off x="4972090" y="3235429"/>
              <a:ext cx="18341" cy="18341"/>
            </a:xfrm>
            <a:custGeom>
              <a:avLst/>
              <a:gdLst/>
              <a:ahLst/>
              <a:cxnLst/>
              <a:rect l="l" t="t" r="r" b="b"/>
              <a:pathLst>
                <a:path w="681" h="681" fill="none" extrusionOk="0">
                  <a:moveTo>
                    <a:pt x="292" y="680"/>
                  </a:moveTo>
                  <a:lnTo>
                    <a:pt x="292" y="680"/>
                  </a:lnTo>
                  <a:lnTo>
                    <a:pt x="98" y="583"/>
                  </a:lnTo>
                  <a:lnTo>
                    <a:pt x="1" y="292"/>
                  </a:lnTo>
                  <a:lnTo>
                    <a:pt x="1" y="292"/>
                  </a:lnTo>
                  <a:lnTo>
                    <a:pt x="98" y="97"/>
                  </a:lnTo>
                  <a:lnTo>
                    <a:pt x="292" y="0"/>
                  </a:lnTo>
                  <a:lnTo>
                    <a:pt x="292" y="0"/>
                  </a:lnTo>
                  <a:lnTo>
                    <a:pt x="583" y="97"/>
                  </a:lnTo>
                  <a:lnTo>
                    <a:pt x="680" y="292"/>
                  </a:lnTo>
                  <a:lnTo>
                    <a:pt x="680" y="292"/>
                  </a:lnTo>
                  <a:lnTo>
                    <a:pt x="583"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9"/>
            <p:cNvSpPr/>
            <p:nvPr/>
          </p:nvSpPr>
          <p:spPr>
            <a:xfrm>
              <a:off x="4995629" y="3258968"/>
              <a:ext cx="20953" cy="20953"/>
            </a:xfrm>
            <a:custGeom>
              <a:avLst/>
              <a:gdLst/>
              <a:ahLst/>
              <a:cxnLst/>
              <a:rect l="l" t="t" r="r" b="b"/>
              <a:pathLst>
                <a:path w="778" h="778" fill="none" extrusionOk="0">
                  <a:moveTo>
                    <a:pt x="681" y="680"/>
                  </a:moveTo>
                  <a:lnTo>
                    <a:pt x="681" y="680"/>
                  </a:lnTo>
                  <a:lnTo>
                    <a:pt x="486" y="777"/>
                  </a:lnTo>
                  <a:lnTo>
                    <a:pt x="195" y="680"/>
                  </a:lnTo>
                  <a:lnTo>
                    <a:pt x="195" y="680"/>
                  </a:lnTo>
                  <a:lnTo>
                    <a:pt x="1" y="0"/>
                  </a:lnTo>
                  <a:lnTo>
                    <a:pt x="1" y="0"/>
                  </a:lnTo>
                  <a:lnTo>
                    <a:pt x="681" y="195"/>
                  </a:lnTo>
                  <a:lnTo>
                    <a:pt x="681" y="195"/>
                  </a:lnTo>
                  <a:lnTo>
                    <a:pt x="778" y="486"/>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9"/>
            <p:cNvSpPr/>
            <p:nvPr/>
          </p:nvSpPr>
          <p:spPr>
            <a:xfrm>
              <a:off x="5000854" y="3235429"/>
              <a:ext cx="26205" cy="18341"/>
            </a:xfrm>
            <a:custGeom>
              <a:avLst/>
              <a:gdLst/>
              <a:ahLst/>
              <a:cxnLst/>
              <a:rect l="l" t="t" r="r" b="b"/>
              <a:pathLst>
                <a:path w="973" h="681" fill="none" extrusionOk="0">
                  <a:moveTo>
                    <a:pt x="681" y="680"/>
                  </a:moveTo>
                  <a:lnTo>
                    <a:pt x="681" y="680"/>
                  </a:lnTo>
                  <a:lnTo>
                    <a:pt x="389" y="583"/>
                  </a:lnTo>
                  <a:lnTo>
                    <a:pt x="1" y="486"/>
                  </a:lnTo>
                  <a:lnTo>
                    <a:pt x="1" y="486"/>
                  </a:lnTo>
                  <a:lnTo>
                    <a:pt x="1" y="292"/>
                  </a:lnTo>
                  <a:lnTo>
                    <a:pt x="1" y="292"/>
                  </a:lnTo>
                  <a:lnTo>
                    <a:pt x="1" y="97"/>
                  </a:lnTo>
                  <a:lnTo>
                    <a:pt x="1" y="97"/>
                  </a:lnTo>
                  <a:lnTo>
                    <a:pt x="389" y="0"/>
                  </a:lnTo>
                  <a:lnTo>
                    <a:pt x="681" y="0"/>
                  </a:lnTo>
                  <a:lnTo>
                    <a:pt x="681" y="0"/>
                  </a:lnTo>
                  <a:lnTo>
                    <a:pt x="875" y="97"/>
                  </a:lnTo>
                  <a:lnTo>
                    <a:pt x="972" y="292"/>
                  </a:lnTo>
                  <a:lnTo>
                    <a:pt x="972" y="292"/>
                  </a:lnTo>
                  <a:lnTo>
                    <a:pt x="875" y="583"/>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9"/>
            <p:cNvSpPr/>
            <p:nvPr/>
          </p:nvSpPr>
          <p:spPr>
            <a:xfrm>
              <a:off x="4995629" y="3206638"/>
              <a:ext cx="20953" cy="23566"/>
            </a:xfrm>
            <a:custGeom>
              <a:avLst/>
              <a:gdLst/>
              <a:ahLst/>
              <a:cxnLst/>
              <a:rect l="l" t="t" r="r" b="b"/>
              <a:pathLst>
                <a:path w="778" h="875" fill="none" extrusionOk="0">
                  <a:moveTo>
                    <a:pt x="681" y="195"/>
                  </a:moveTo>
                  <a:lnTo>
                    <a:pt x="681" y="195"/>
                  </a:lnTo>
                  <a:lnTo>
                    <a:pt x="778" y="389"/>
                  </a:lnTo>
                  <a:lnTo>
                    <a:pt x="681" y="681"/>
                  </a:lnTo>
                  <a:lnTo>
                    <a:pt x="681" y="681"/>
                  </a:lnTo>
                  <a:lnTo>
                    <a:pt x="1" y="875"/>
                  </a:lnTo>
                  <a:lnTo>
                    <a:pt x="1" y="875"/>
                  </a:lnTo>
                  <a:lnTo>
                    <a:pt x="195" y="98"/>
                  </a:lnTo>
                  <a:lnTo>
                    <a:pt x="195" y="98"/>
                  </a:lnTo>
                  <a:lnTo>
                    <a:pt x="486" y="1"/>
                  </a:lnTo>
                  <a:lnTo>
                    <a:pt x="681" y="195"/>
                  </a:lnTo>
                  <a:lnTo>
                    <a:pt x="681"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9"/>
            <p:cNvSpPr/>
            <p:nvPr/>
          </p:nvSpPr>
          <p:spPr>
            <a:xfrm>
              <a:off x="4972090" y="3196188"/>
              <a:ext cx="18341" cy="28791"/>
            </a:xfrm>
            <a:custGeom>
              <a:avLst/>
              <a:gdLst/>
              <a:ahLst/>
              <a:cxnLst/>
              <a:rect l="l" t="t" r="r" b="b"/>
              <a:pathLst>
                <a:path w="681" h="1069" fill="none" extrusionOk="0">
                  <a:moveTo>
                    <a:pt x="292" y="0"/>
                  </a:moveTo>
                  <a:lnTo>
                    <a:pt x="292" y="0"/>
                  </a:lnTo>
                  <a:lnTo>
                    <a:pt x="583" y="97"/>
                  </a:lnTo>
                  <a:lnTo>
                    <a:pt x="680" y="389"/>
                  </a:lnTo>
                  <a:lnTo>
                    <a:pt x="680" y="389"/>
                  </a:lnTo>
                  <a:lnTo>
                    <a:pt x="583" y="680"/>
                  </a:lnTo>
                  <a:lnTo>
                    <a:pt x="486" y="1069"/>
                  </a:lnTo>
                  <a:lnTo>
                    <a:pt x="486" y="1069"/>
                  </a:lnTo>
                  <a:lnTo>
                    <a:pt x="292" y="1069"/>
                  </a:lnTo>
                  <a:lnTo>
                    <a:pt x="292" y="1069"/>
                  </a:lnTo>
                  <a:lnTo>
                    <a:pt x="98" y="1069"/>
                  </a:lnTo>
                  <a:lnTo>
                    <a:pt x="98" y="1069"/>
                  </a:lnTo>
                  <a:lnTo>
                    <a:pt x="1" y="680"/>
                  </a:lnTo>
                  <a:lnTo>
                    <a:pt x="1" y="389"/>
                  </a:lnTo>
                  <a:lnTo>
                    <a:pt x="1" y="389"/>
                  </a:lnTo>
                  <a:lnTo>
                    <a:pt x="98" y="97"/>
                  </a:lnTo>
                  <a:lnTo>
                    <a:pt x="292" y="0"/>
                  </a:lnTo>
                  <a:lnTo>
                    <a:pt x="292"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9"/>
            <p:cNvSpPr/>
            <p:nvPr/>
          </p:nvSpPr>
          <p:spPr>
            <a:xfrm>
              <a:off x="4943326" y="3206638"/>
              <a:ext cx="23566" cy="23566"/>
            </a:xfrm>
            <a:custGeom>
              <a:avLst/>
              <a:gdLst/>
              <a:ahLst/>
              <a:cxnLst/>
              <a:rect l="l" t="t" r="r" b="b"/>
              <a:pathLst>
                <a:path w="875" h="875" fill="none" extrusionOk="0">
                  <a:moveTo>
                    <a:pt x="194" y="195"/>
                  </a:moveTo>
                  <a:lnTo>
                    <a:pt x="194" y="195"/>
                  </a:lnTo>
                  <a:lnTo>
                    <a:pt x="389" y="1"/>
                  </a:lnTo>
                  <a:lnTo>
                    <a:pt x="680" y="98"/>
                  </a:lnTo>
                  <a:lnTo>
                    <a:pt x="680" y="98"/>
                  </a:lnTo>
                  <a:lnTo>
                    <a:pt x="874" y="875"/>
                  </a:lnTo>
                  <a:lnTo>
                    <a:pt x="874" y="875"/>
                  </a:lnTo>
                  <a:lnTo>
                    <a:pt x="97" y="681"/>
                  </a:lnTo>
                  <a:lnTo>
                    <a:pt x="97" y="681"/>
                  </a:lnTo>
                  <a:lnTo>
                    <a:pt x="0" y="389"/>
                  </a:lnTo>
                  <a:lnTo>
                    <a:pt x="194" y="195"/>
                  </a:lnTo>
                  <a:lnTo>
                    <a:pt x="194"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9"/>
            <p:cNvSpPr/>
            <p:nvPr/>
          </p:nvSpPr>
          <p:spPr>
            <a:xfrm>
              <a:off x="4932849" y="3235429"/>
              <a:ext cx="28818" cy="18341"/>
            </a:xfrm>
            <a:custGeom>
              <a:avLst/>
              <a:gdLst/>
              <a:ahLst/>
              <a:cxnLst/>
              <a:rect l="l" t="t" r="r" b="b"/>
              <a:pathLst>
                <a:path w="1070" h="681" fill="none" extrusionOk="0">
                  <a:moveTo>
                    <a:pt x="389" y="0"/>
                  </a:moveTo>
                  <a:lnTo>
                    <a:pt x="389" y="0"/>
                  </a:lnTo>
                  <a:lnTo>
                    <a:pt x="681" y="0"/>
                  </a:lnTo>
                  <a:lnTo>
                    <a:pt x="1069" y="97"/>
                  </a:lnTo>
                  <a:lnTo>
                    <a:pt x="1069" y="97"/>
                  </a:lnTo>
                  <a:lnTo>
                    <a:pt x="1069" y="292"/>
                  </a:lnTo>
                  <a:lnTo>
                    <a:pt x="1069" y="292"/>
                  </a:lnTo>
                  <a:lnTo>
                    <a:pt x="1069" y="486"/>
                  </a:lnTo>
                  <a:lnTo>
                    <a:pt x="1069" y="486"/>
                  </a:lnTo>
                  <a:lnTo>
                    <a:pt x="681" y="583"/>
                  </a:lnTo>
                  <a:lnTo>
                    <a:pt x="389" y="680"/>
                  </a:lnTo>
                  <a:lnTo>
                    <a:pt x="389" y="680"/>
                  </a:lnTo>
                  <a:lnTo>
                    <a:pt x="98" y="583"/>
                  </a:lnTo>
                  <a:lnTo>
                    <a:pt x="1" y="292"/>
                  </a:lnTo>
                  <a:lnTo>
                    <a:pt x="1"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9"/>
            <p:cNvSpPr/>
            <p:nvPr/>
          </p:nvSpPr>
          <p:spPr>
            <a:xfrm>
              <a:off x="4943326" y="3258968"/>
              <a:ext cx="23566" cy="20953"/>
            </a:xfrm>
            <a:custGeom>
              <a:avLst/>
              <a:gdLst/>
              <a:ahLst/>
              <a:cxnLst/>
              <a:rect l="l" t="t" r="r" b="b"/>
              <a:pathLst>
                <a:path w="875" h="778" fill="none" extrusionOk="0">
                  <a:moveTo>
                    <a:pt x="194" y="680"/>
                  </a:moveTo>
                  <a:lnTo>
                    <a:pt x="194" y="680"/>
                  </a:lnTo>
                  <a:lnTo>
                    <a:pt x="0" y="486"/>
                  </a:lnTo>
                  <a:lnTo>
                    <a:pt x="97" y="195"/>
                  </a:lnTo>
                  <a:lnTo>
                    <a:pt x="97" y="195"/>
                  </a:lnTo>
                  <a:lnTo>
                    <a:pt x="874" y="0"/>
                  </a:lnTo>
                  <a:lnTo>
                    <a:pt x="874" y="0"/>
                  </a:lnTo>
                  <a:lnTo>
                    <a:pt x="680" y="680"/>
                  </a:lnTo>
                  <a:lnTo>
                    <a:pt x="680" y="680"/>
                  </a:lnTo>
                  <a:lnTo>
                    <a:pt x="389" y="777"/>
                  </a:lnTo>
                  <a:lnTo>
                    <a:pt x="194" y="680"/>
                  </a:lnTo>
                  <a:lnTo>
                    <a:pt x="194"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9"/>
            <p:cNvSpPr/>
            <p:nvPr/>
          </p:nvSpPr>
          <p:spPr>
            <a:xfrm>
              <a:off x="4972090" y="3264193"/>
              <a:ext cx="18341" cy="26178"/>
            </a:xfrm>
            <a:custGeom>
              <a:avLst/>
              <a:gdLst/>
              <a:ahLst/>
              <a:cxnLst/>
              <a:rect l="l" t="t" r="r" b="b"/>
              <a:pathLst>
                <a:path w="681" h="972" fill="none" extrusionOk="0">
                  <a:moveTo>
                    <a:pt x="1" y="681"/>
                  </a:moveTo>
                  <a:lnTo>
                    <a:pt x="1" y="681"/>
                  </a:lnTo>
                  <a:lnTo>
                    <a:pt x="1" y="389"/>
                  </a:lnTo>
                  <a:lnTo>
                    <a:pt x="98" y="1"/>
                  </a:lnTo>
                  <a:lnTo>
                    <a:pt x="98" y="1"/>
                  </a:lnTo>
                  <a:lnTo>
                    <a:pt x="292" y="1"/>
                  </a:lnTo>
                  <a:lnTo>
                    <a:pt x="292" y="1"/>
                  </a:lnTo>
                  <a:lnTo>
                    <a:pt x="486" y="1"/>
                  </a:lnTo>
                  <a:lnTo>
                    <a:pt x="486" y="1"/>
                  </a:lnTo>
                  <a:lnTo>
                    <a:pt x="583" y="389"/>
                  </a:lnTo>
                  <a:lnTo>
                    <a:pt x="680" y="681"/>
                  </a:lnTo>
                  <a:lnTo>
                    <a:pt x="680" y="681"/>
                  </a:lnTo>
                  <a:lnTo>
                    <a:pt x="583" y="875"/>
                  </a:lnTo>
                  <a:lnTo>
                    <a:pt x="292" y="972"/>
                  </a:lnTo>
                  <a:lnTo>
                    <a:pt x="292" y="972"/>
                  </a:lnTo>
                  <a:lnTo>
                    <a:pt x="98" y="875"/>
                  </a:lnTo>
                  <a:lnTo>
                    <a:pt x="1" y="681"/>
                  </a:lnTo>
                  <a:lnTo>
                    <a:pt x="1"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9"/>
            <p:cNvSpPr/>
            <p:nvPr/>
          </p:nvSpPr>
          <p:spPr>
            <a:xfrm>
              <a:off x="4932849" y="3311271"/>
              <a:ext cx="36655" cy="31430"/>
            </a:xfrm>
            <a:custGeom>
              <a:avLst/>
              <a:gdLst/>
              <a:ahLst/>
              <a:cxnLst/>
              <a:rect l="l" t="t" r="r" b="b"/>
              <a:pathLst>
                <a:path w="1361" h="1167" fill="none" extrusionOk="0">
                  <a:moveTo>
                    <a:pt x="98" y="584"/>
                  </a:moveTo>
                  <a:lnTo>
                    <a:pt x="98" y="584"/>
                  </a:lnTo>
                  <a:lnTo>
                    <a:pt x="1" y="195"/>
                  </a:lnTo>
                  <a:lnTo>
                    <a:pt x="98" y="98"/>
                  </a:lnTo>
                  <a:lnTo>
                    <a:pt x="98" y="1"/>
                  </a:lnTo>
                  <a:lnTo>
                    <a:pt x="98" y="1"/>
                  </a:lnTo>
                  <a:lnTo>
                    <a:pt x="389" y="98"/>
                  </a:lnTo>
                  <a:lnTo>
                    <a:pt x="778" y="487"/>
                  </a:lnTo>
                  <a:lnTo>
                    <a:pt x="1360" y="1166"/>
                  </a:lnTo>
                  <a:lnTo>
                    <a:pt x="1360" y="1166"/>
                  </a:lnTo>
                  <a:lnTo>
                    <a:pt x="972" y="1166"/>
                  </a:lnTo>
                  <a:lnTo>
                    <a:pt x="583"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9"/>
            <p:cNvSpPr/>
            <p:nvPr/>
          </p:nvSpPr>
          <p:spPr>
            <a:xfrm>
              <a:off x="4862232" y="3311271"/>
              <a:ext cx="39268" cy="31430"/>
            </a:xfrm>
            <a:custGeom>
              <a:avLst/>
              <a:gdLst/>
              <a:ahLst/>
              <a:cxnLst/>
              <a:rect l="l" t="t" r="r" b="b"/>
              <a:pathLst>
                <a:path w="1458" h="1167" fill="none" extrusionOk="0">
                  <a:moveTo>
                    <a:pt x="1263" y="1"/>
                  </a:moveTo>
                  <a:lnTo>
                    <a:pt x="1263" y="1"/>
                  </a:lnTo>
                  <a:lnTo>
                    <a:pt x="1360" y="98"/>
                  </a:lnTo>
                  <a:lnTo>
                    <a:pt x="1457" y="195"/>
                  </a:lnTo>
                  <a:lnTo>
                    <a:pt x="1360" y="584"/>
                  </a:lnTo>
                  <a:lnTo>
                    <a:pt x="1360" y="584"/>
                  </a:lnTo>
                  <a:lnTo>
                    <a:pt x="1166" y="875"/>
                  </a:lnTo>
                  <a:lnTo>
                    <a:pt x="874" y="1069"/>
                  </a:lnTo>
                  <a:lnTo>
                    <a:pt x="486" y="1166"/>
                  </a:lnTo>
                  <a:lnTo>
                    <a:pt x="0" y="1166"/>
                  </a:lnTo>
                  <a:lnTo>
                    <a:pt x="0" y="1166"/>
                  </a:lnTo>
                  <a:lnTo>
                    <a:pt x="583" y="487"/>
                  </a:lnTo>
                  <a:lnTo>
                    <a:pt x="971" y="98"/>
                  </a:lnTo>
                  <a:lnTo>
                    <a:pt x="1263" y="1"/>
                  </a:lnTo>
                  <a:lnTo>
                    <a:pt x="126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9"/>
            <p:cNvSpPr/>
            <p:nvPr/>
          </p:nvSpPr>
          <p:spPr>
            <a:xfrm>
              <a:off x="4843918" y="3235429"/>
              <a:ext cx="18341" cy="18341"/>
            </a:xfrm>
            <a:custGeom>
              <a:avLst/>
              <a:gdLst/>
              <a:ahLst/>
              <a:cxnLst/>
              <a:rect l="l" t="t" r="r" b="b"/>
              <a:pathLst>
                <a:path w="681" h="681" fill="none" extrusionOk="0">
                  <a:moveTo>
                    <a:pt x="292" y="680"/>
                  </a:moveTo>
                  <a:lnTo>
                    <a:pt x="292" y="680"/>
                  </a:lnTo>
                  <a:lnTo>
                    <a:pt x="97" y="583"/>
                  </a:lnTo>
                  <a:lnTo>
                    <a:pt x="0" y="292"/>
                  </a:lnTo>
                  <a:lnTo>
                    <a:pt x="0" y="292"/>
                  </a:lnTo>
                  <a:lnTo>
                    <a:pt x="97" y="97"/>
                  </a:lnTo>
                  <a:lnTo>
                    <a:pt x="292" y="0"/>
                  </a:lnTo>
                  <a:lnTo>
                    <a:pt x="292" y="0"/>
                  </a:lnTo>
                  <a:lnTo>
                    <a:pt x="583" y="97"/>
                  </a:lnTo>
                  <a:lnTo>
                    <a:pt x="680" y="292"/>
                  </a:lnTo>
                  <a:lnTo>
                    <a:pt x="680" y="292"/>
                  </a:lnTo>
                  <a:lnTo>
                    <a:pt x="583"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9"/>
            <p:cNvSpPr/>
            <p:nvPr/>
          </p:nvSpPr>
          <p:spPr>
            <a:xfrm>
              <a:off x="4867457" y="3258968"/>
              <a:ext cx="20953" cy="20953"/>
            </a:xfrm>
            <a:custGeom>
              <a:avLst/>
              <a:gdLst/>
              <a:ahLst/>
              <a:cxnLst/>
              <a:rect l="l" t="t" r="r" b="b"/>
              <a:pathLst>
                <a:path w="778" h="778" fill="none" extrusionOk="0">
                  <a:moveTo>
                    <a:pt x="680" y="680"/>
                  </a:moveTo>
                  <a:lnTo>
                    <a:pt x="680" y="680"/>
                  </a:lnTo>
                  <a:lnTo>
                    <a:pt x="486" y="777"/>
                  </a:lnTo>
                  <a:lnTo>
                    <a:pt x="195" y="680"/>
                  </a:lnTo>
                  <a:lnTo>
                    <a:pt x="195" y="680"/>
                  </a:lnTo>
                  <a:lnTo>
                    <a:pt x="0" y="0"/>
                  </a:lnTo>
                  <a:lnTo>
                    <a:pt x="0" y="0"/>
                  </a:lnTo>
                  <a:lnTo>
                    <a:pt x="680" y="195"/>
                  </a:lnTo>
                  <a:lnTo>
                    <a:pt x="680" y="195"/>
                  </a:lnTo>
                  <a:lnTo>
                    <a:pt x="777" y="486"/>
                  </a:lnTo>
                  <a:lnTo>
                    <a:pt x="680" y="680"/>
                  </a:lnTo>
                  <a:lnTo>
                    <a:pt x="680"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99"/>
            <p:cNvSpPr/>
            <p:nvPr/>
          </p:nvSpPr>
          <p:spPr>
            <a:xfrm>
              <a:off x="4872682" y="3235429"/>
              <a:ext cx="28818" cy="18341"/>
            </a:xfrm>
            <a:custGeom>
              <a:avLst/>
              <a:gdLst/>
              <a:ahLst/>
              <a:cxnLst/>
              <a:rect l="l" t="t" r="r" b="b"/>
              <a:pathLst>
                <a:path w="1070" h="681" fill="none" extrusionOk="0">
                  <a:moveTo>
                    <a:pt x="681" y="680"/>
                  </a:moveTo>
                  <a:lnTo>
                    <a:pt x="681" y="680"/>
                  </a:lnTo>
                  <a:lnTo>
                    <a:pt x="389" y="583"/>
                  </a:lnTo>
                  <a:lnTo>
                    <a:pt x="1" y="486"/>
                  </a:lnTo>
                  <a:lnTo>
                    <a:pt x="1" y="486"/>
                  </a:lnTo>
                  <a:lnTo>
                    <a:pt x="1" y="292"/>
                  </a:lnTo>
                  <a:lnTo>
                    <a:pt x="1" y="292"/>
                  </a:lnTo>
                  <a:lnTo>
                    <a:pt x="1" y="97"/>
                  </a:lnTo>
                  <a:lnTo>
                    <a:pt x="1" y="97"/>
                  </a:lnTo>
                  <a:lnTo>
                    <a:pt x="583" y="0"/>
                  </a:lnTo>
                  <a:lnTo>
                    <a:pt x="583" y="0"/>
                  </a:lnTo>
                  <a:lnTo>
                    <a:pt x="583" y="0"/>
                  </a:lnTo>
                  <a:lnTo>
                    <a:pt x="681" y="0"/>
                  </a:lnTo>
                  <a:lnTo>
                    <a:pt x="681" y="0"/>
                  </a:lnTo>
                  <a:lnTo>
                    <a:pt x="875" y="97"/>
                  </a:lnTo>
                  <a:lnTo>
                    <a:pt x="1069" y="292"/>
                  </a:lnTo>
                  <a:lnTo>
                    <a:pt x="1069" y="292"/>
                  </a:lnTo>
                  <a:lnTo>
                    <a:pt x="875" y="583"/>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99"/>
            <p:cNvSpPr/>
            <p:nvPr/>
          </p:nvSpPr>
          <p:spPr>
            <a:xfrm>
              <a:off x="4867457" y="3206638"/>
              <a:ext cx="20953" cy="23566"/>
            </a:xfrm>
            <a:custGeom>
              <a:avLst/>
              <a:gdLst/>
              <a:ahLst/>
              <a:cxnLst/>
              <a:rect l="l" t="t" r="r" b="b"/>
              <a:pathLst>
                <a:path w="778" h="875" fill="none" extrusionOk="0">
                  <a:moveTo>
                    <a:pt x="680" y="195"/>
                  </a:moveTo>
                  <a:lnTo>
                    <a:pt x="680" y="195"/>
                  </a:lnTo>
                  <a:lnTo>
                    <a:pt x="777" y="389"/>
                  </a:lnTo>
                  <a:lnTo>
                    <a:pt x="680" y="681"/>
                  </a:lnTo>
                  <a:lnTo>
                    <a:pt x="680" y="681"/>
                  </a:lnTo>
                  <a:lnTo>
                    <a:pt x="0" y="875"/>
                  </a:lnTo>
                  <a:lnTo>
                    <a:pt x="0" y="875"/>
                  </a:lnTo>
                  <a:lnTo>
                    <a:pt x="195" y="98"/>
                  </a:lnTo>
                  <a:lnTo>
                    <a:pt x="195" y="98"/>
                  </a:lnTo>
                  <a:lnTo>
                    <a:pt x="486" y="1"/>
                  </a:lnTo>
                  <a:lnTo>
                    <a:pt x="680" y="195"/>
                  </a:lnTo>
                  <a:lnTo>
                    <a:pt x="680"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99"/>
            <p:cNvSpPr/>
            <p:nvPr/>
          </p:nvSpPr>
          <p:spPr>
            <a:xfrm>
              <a:off x="4843918" y="3196188"/>
              <a:ext cx="18341" cy="28791"/>
            </a:xfrm>
            <a:custGeom>
              <a:avLst/>
              <a:gdLst/>
              <a:ahLst/>
              <a:cxnLst/>
              <a:rect l="l" t="t" r="r" b="b"/>
              <a:pathLst>
                <a:path w="681" h="1069" fill="none" extrusionOk="0">
                  <a:moveTo>
                    <a:pt x="292" y="0"/>
                  </a:moveTo>
                  <a:lnTo>
                    <a:pt x="292" y="0"/>
                  </a:lnTo>
                  <a:lnTo>
                    <a:pt x="583" y="97"/>
                  </a:lnTo>
                  <a:lnTo>
                    <a:pt x="680" y="389"/>
                  </a:lnTo>
                  <a:lnTo>
                    <a:pt x="680" y="389"/>
                  </a:lnTo>
                  <a:lnTo>
                    <a:pt x="680" y="680"/>
                  </a:lnTo>
                  <a:lnTo>
                    <a:pt x="486" y="1069"/>
                  </a:lnTo>
                  <a:lnTo>
                    <a:pt x="486" y="1069"/>
                  </a:lnTo>
                  <a:lnTo>
                    <a:pt x="292" y="1069"/>
                  </a:lnTo>
                  <a:lnTo>
                    <a:pt x="292" y="1069"/>
                  </a:lnTo>
                  <a:lnTo>
                    <a:pt x="195" y="1069"/>
                  </a:lnTo>
                  <a:lnTo>
                    <a:pt x="195" y="1069"/>
                  </a:lnTo>
                  <a:lnTo>
                    <a:pt x="0" y="680"/>
                  </a:lnTo>
                  <a:lnTo>
                    <a:pt x="0" y="389"/>
                  </a:lnTo>
                  <a:lnTo>
                    <a:pt x="0" y="389"/>
                  </a:lnTo>
                  <a:lnTo>
                    <a:pt x="97" y="97"/>
                  </a:lnTo>
                  <a:lnTo>
                    <a:pt x="292" y="0"/>
                  </a:lnTo>
                  <a:lnTo>
                    <a:pt x="292"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99"/>
            <p:cNvSpPr/>
            <p:nvPr/>
          </p:nvSpPr>
          <p:spPr>
            <a:xfrm>
              <a:off x="4817767" y="3206638"/>
              <a:ext cx="20953" cy="23566"/>
            </a:xfrm>
            <a:custGeom>
              <a:avLst/>
              <a:gdLst/>
              <a:ahLst/>
              <a:cxnLst/>
              <a:rect l="l" t="t" r="r" b="b"/>
              <a:pathLst>
                <a:path w="778" h="875" fill="none" extrusionOk="0">
                  <a:moveTo>
                    <a:pt x="97" y="195"/>
                  </a:moveTo>
                  <a:lnTo>
                    <a:pt x="97" y="195"/>
                  </a:lnTo>
                  <a:lnTo>
                    <a:pt x="291" y="1"/>
                  </a:lnTo>
                  <a:lnTo>
                    <a:pt x="583" y="98"/>
                  </a:lnTo>
                  <a:lnTo>
                    <a:pt x="583" y="98"/>
                  </a:lnTo>
                  <a:lnTo>
                    <a:pt x="777" y="875"/>
                  </a:lnTo>
                  <a:lnTo>
                    <a:pt x="777" y="875"/>
                  </a:lnTo>
                  <a:lnTo>
                    <a:pt x="97" y="681"/>
                  </a:lnTo>
                  <a:lnTo>
                    <a:pt x="97" y="681"/>
                  </a:lnTo>
                  <a:lnTo>
                    <a:pt x="0" y="389"/>
                  </a:lnTo>
                  <a:lnTo>
                    <a:pt x="97" y="195"/>
                  </a:lnTo>
                  <a:lnTo>
                    <a:pt x="97"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99"/>
            <p:cNvSpPr/>
            <p:nvPr/>
          </p:nvSpPr>
          <p:spPr>
            <a:xfrm>
              <a:off x="4804678" y="3235429"/>
              <a:ext cx="28791" cy="18341"/>
            </a:xfrm>
            <a:custGeom>
              <a:avLst/>
              <a:gdLst/>
              <a:ahLst/>
              <a:cxnLst/>
              <a:rect l="l" t="t" r="r" b="b"/>
              <a:pathLst>
                <a:path w="1069" h="681" fill="none" extrusionOk="0">
                  <a:moveTo>
                    <a:pt x="389" y="0"/>
                  </a:moveTo>
                  <a:lnTo>
                    <a:pt x="389" y="0"/>
                  </a:lnTo>
                  <a:lnTo>
                    <a:pt x="680" y="0"/>
                  </a:lnTo>
                  <a:lnTo>
                    <a:pt x="1069" y="97"/>
                  </a:lnTo>
                  <a:lnTo>
                    <a:pt x="1069" y="97"/>
                  </a:lnTo>
                  <a:lnTo>
                    <a:pt x="1069" y="292"/>
                  </a:lnTo>
                  <a:lnTo>
                    <a:pt x="1069" y="292"/>
                  </a:lnTo>
                  <a:lnTo>
                    <a:pt x="1069" y="486"/>
                  </a:lnTo>
                  <a:lnTo>
                    <a:pt x="1069" y="486"/>
                  </a:lnTo>
                  <a:lnTo>
                    <a:pt x="680" y="583"/>
                  </a:lnTo>
                  <a:lnTo>
                    <a:pt x="389" y="680"/>
                  </a:lnTo>
                  <a:lnTo>
                    <a:pt x="389" y="680"/>
                  </a:lnTo>
                  <a:lnTo>
                    <a:pt x="98" y="583"/>
                  </a:lnTo>
                  <a:lnTo>
                    <a:pt x="0" y="292"/>
                  </a:lnTo>
                  <a:lnTo>
                    <a:pt x="0"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99"/>
            <p:cNvSpPr/>
            <p:nvPr/>
          </p:nvSpPr>
          <p:spPr>
            <a:xfrm>
              <a:off x="4817767" y="3258968"/>
              <a:ext cx="20953" cy="20953"/>
            </a:xfrm>
            <a:custGeom>
              <a:avLst/>
              <a:gdLst/>
              <a:ahLst/>
              <a:cxnLst/>
              <a:rect l="l" t="t" r="r" b="b"/>
              <a:pathLst>
                <a:path w="778" h="778" fill="none" extrusionOk="0">
                  <a:moveTo>
                    <a:pt x="97" y="680"/>
                  </a:moveTo>
                  <a:lnTo>
                    <a:pt x="97" y="680"/>
                  </a:lnTo>
                  <a:lnTo>
                    <a:pt x="0" y="486"/>
                  </a:lnTo>
                  <a:lnTo>
                    <a:pt x="97" y="195"/>
                  </a:lnTo>
                  <a:lnTo>
                    <a:pt x="97" y="195"/>
                  </a:lnTo>
                  <a:lnTo>
                    <a:pt x="777" y="0"/>
                  </a:lnTo>
                  <a:lnTo>
                    <a:pt x="777" y="0"/>
                  </a:lnTo>
                  <a:lnTo>
                    <a:pt x="583" y="680"/>
                  </a:lnTo>
                  <a:lnTo>
                    <a:pt x="583" y="680"/>
                  </a:lnTo>
                  <a:lnTo>
                    <a:pt x="291" y="777"/>
                  </a:lnTo>
                  <a:lnTo>
                    <a:pt x="97" y="680"/>
                  </a:lnTo>
                  <a:lnTo>
                    <a:pt x="97"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99"/>
            <p:cNvSpPr/>
            <p:nvPr/>
          </p:nvSpPr>
          <p:spPr>
            <a:xfrm>
              <a:off x="4843918" y="3264193"/>
              <a:ext cx="18341" cy="26178"/>
            </a:xfrm>
            <a:custGeom>
              <a:avLst/>
              <a:gdLst/>
              <a:ahLst/>
              <a:cxnLst/>
              <a:rect l="l" t="t" r="r" b="b"/>
              <a:pathLst>
                <a:path w="681" h="972" fill="none" extrusionOk="0">
                  <a:moveTo>
                    <a:pt x="0" y="681"/>
                  </a:moveTo>
                  <a:lnTo>
                    <a:pt x="0" y="681"/>
                  </a:lnTo>
                  <a:lnTo>
                    <a:pt x="0" y="389"/>
                  </a:lnTo>
                  <a:lnTo>
                    <a:pt x="195" y="1"/>
                  </a:lnTo>
                  <a:lnTo>
                    <a:pt x="195" y="1"/>
                  </a:lnTo>
                  <a:lnTo>
                    <a:pt x="292" y="1"/>
                  </a:lnTo>
                  <a:lnTo>
                    <a:pt x="292" y="1"/>
                  </a:lnTo>
                  <a:lnTo>
                    <a:pt x="486" y="1"/>
                  </a:lnTo>
                  <a:lnTo>
                    <a:pt x="486" y="1"/>
                  </a:lnTo>
                  <a:lnTo>
                    <a:pt x="680" y="389"/>
                  </a:lnTo>
                  <a:lnTo>
                    <a:pt x="680" y="681"/>
                  </a:lnTo>
                  <a:lnTo>
                    <a:pt x="680" y="681"/>
                  </a:lnTo>
                  <a:lnTo>
                    <a:pt x="583" y="875"/>
                  </a:lnTo>
                  <a:lnTo>
                    <a:pt x="292" y="972"/>
                  </a:lnTo>
                  <a:lnTo>
                    <a:pt x="292" y="972"/>
                  </a:lnTo>
                  <a:lnTo>
                    <a:pt x="97" y="875"/>
                  </a:lnTo>
                  <a:lnTo>
                    <a:pt x="0" y="681"/>
                  </a:lnTo>
                  <a:lnTo>
                    <a:pt x="0"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99"/>
            <p:cNvSpPr/>
            <p:nvPr/>
          </p:nvSpPr>
          <p:spPr>
            <a:xfrm>
              <a:off x="4804678" y="3311271"/>
              <a:ext cx="39268" cy="31430"/>
            </a:xfrm>
            <a:custGeom>
              <a:avLst/>
              <a:gdLst/>
              <a:ahLst/>
              <a:cxnLst/>
              <a:rect l="l" t="t" r="r" b="b"/>
              <a:pathLst>
                <a:path w="1458" h="1167" fill="none" extrusionOk="0">
                  <a:moveTo>
                    <a:pt x="98" y="584"/>
                  </a:moveTo>
                  <a:lnTo>
                    <a:pt x="98" y="584"/>
                  </a:lnTo>
                  <a:lnTo>
                    <a:pt x="0" y="195"/>
                  </a:lnTo>
                  <a:lnTo>
                    <a:pt x="98" y="98"/>
                  </a:lnTo>
                  <a:lnTo>
                    <a:pt x="195" y="1"/>
                  </a:lnTo>
                  <a:lnTo>
                    <a:pt x="195" y="1"/>
                  </a:lnTo>
                  <a:lnTo>
                    <a:pt x="486" y="98"/>
                  </a:lnTo>
                  <a:lnTo>
                    <a:pt x="875" y="487"/>
                  </a:lnTo>
                  <a:lnTo>
                    <a:pt x="1457" y="1166"/>
                  </a:lnTo>
                  <a:lnTo>
                    <a:pt x="1457" y="1166"/>
                  </a:lnTo>
                  <a:lnTo>
                    <a:pt x="972" y="1166"/>
                  </a:lnTo>
                  <a:lnTo>
                    <a:pt x="583"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99"/>
            <p:cNvSpPr/>
            <p:nvPr/>
          </p:nvSpPr>
          <p:spPr>
            <a:xfrm>
              <a:off x="4804678" y="3381915"/>
              <a:ext cx="350553" cy="91571"/>
            </a:xfrm>
            <a:custGeom>
              <a:avLst/>
              <a:gdLst/>
              <a:ahLst/>
              <a:cxnLst/>
              <a:rect l="l" t="t" r="r" b="b"/>
              <a:pathLst>
                <a:path w="13016" h="3400" fill="none" extrusionOk="0">
                  <a:moveTo>
                    <a:pt x="12724" y="583"/>
                  </a:moveTo>
                  <a:lnTo>
                    <a:pt x="4663" y="583"/>
                  </a:lnTo>
                  <a:lnTo>
                    <a:pt x="4663" y="583"/>
                  </a:lnTo>
                  <a:lnTo>
                    <a:pt x="4565" y="680"/>
                  </a:lnTo>
                  <a:lnTo>
                    <a:pt x="4468" y="777"/>
                  </a:lnTo>
                  <a:lnTo>
                    <a:pt x="4468" y="777"/>
                  </a:lnTo>
                  <a:lnTo>
                    <a:pt x="4565" y="972"/>
                  </a:lnTo>
                  <a:lnTo>
                    <a:pt x="4663" y="972"/>
                  </a:lnTo>
                  <a:lnTo>
                    <a:pt x="12238" y="972"/>
                  </a:lnTo>
                  <a:lnTo>
                    <a:pt x="11753" y="3011"/>
                  </a:lnTo>
                  <a:lnTo>
                    <a:pt x="11753" y="3011"/>
                  </a:lnTo>
                  <a:lnTo>
                    <a:pt x="11559" y="3303"/>
                  </a:lnTo>
                  <a:lnTo>
                    <a:pt x="11267" y="3400"/>
                  </a:lnTo>
                  <a:lnTo>
                    <a:pt x="1846" y="3400"/>
                  </a:lnTo>
                  <a:lnTo>
                    <a:pt x="1846" y="3400"/>
                  </a:lnTo>
                  <a:lnTo>
                    <a:pt x="1457" y="3303"/>
                  </a:lnTo>
                  <a:lnTo>
                    <a:pt x="1360" y="3011"/>
                  </a:lnTo>
                  <a:lnTo>
                    <a:pt x="875" y="972"/>
                  </a:lnTo>
                  <a:lnTo>
                    <a:pt x="3691" y="972"/>
                  </a:lnTo>
                  <a:lnTo>
                    <a:pt x="3691" y="972"/>
                  </a:lnTo>
                  <a:lnTo>
                    <a:pt x="3885" y="972"/>
                  </a:lnTo>
                  <a:lnTo>
                    <a:pt x="3983" y="777"/>
                  </a:lnTo>
                  <a:lnTo>
                    <a:pt x="3983" y="777"/>
                  </a:lnTo>
                  <a:lnTo>
                    <a:pt x="3885" y="680"/>
                  </a:lnTo>
                  <a:lnTo>
                    <a:pt x="3691" y="583"/>
                  </a:lnTo>
                  <a:lnTo>
                    <a:pt x="292" y="583"/>
                  </a:lnTo>
                  <a:lnTo>
                    <a:pt x="292" y="583"/>
                  </a:lnTo>
                  <a:lnTo>
                    <a:pt x="98" y="486"/>
                  </a:lnTo>
                  <a:lnTo>
                    <a:pt x="0" y="389"/>
                  </a:lnTo>
                  <a:lnTo>
                    <a:pt x="0" y="389"/>
                  </a:lnTo>
                  <a:lnTo>
                    <a:pt x="98" y="98"/>
                  </a:lnTo>
                  <a:lnTo>
                    <a:pt x="292" y="0"/>
                  </a:lnTo>
                  <a:lnTo>
                    <a:pt x="12724" y="0"/>
                  </a:lnTo>
                  <a:lnTo>
                    <a:pt x="12724" y="0"/>
                  </a:lnTo>
                  <a:lnTo>
                    <a:pt x="12918" y="98"/>
                  </a:lnTo>
                  <a:lnTo>
                    <a:pt x="13016" y="292"/>
                  </a:lnTo>
                  <a:lnTo>
                    <a:pt x="13016" y="292"/>
                  </a:lnTo>
                  <a:lnTo>
                    <a:pt x="13016" y="486"/>
                  </a:lnTo>
                  <a:lnTo>
                    <a:pt x="12724" y="583"/>
                  </a:lnTo>
                  <a:lnTo>
                    <a:pt x="12724" y="58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99"/>
            <p:cNvSpPr/>
            <p:nvPr/>
          </p:nvSpPr>
          <p:spPr>
            <a:xfrm>
              <a:off x="5147367" y="3397616"/>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99"/>
          <p:cNvGrpSpPr/>
          <p:nvPr/>
        </p:nvGrpSpPr>
        <p:grpSpPr>
          <a:xfrm>
            <a:off x="1620003" y="1614791"/>
            <a:ext cx="474749" cy="468003"/>
            <a:chOff x="7232211" y="1344148"/>
            <a:chExt cx="371507" cy="366228"/>
          </a:xfrm>
        </p:grpSpPr>
        <p:sp>
          <p:nvSpPr>
            <p:cNvPr id="1507" name="Google Shape;1507;p99"/>
            <p:cNvSpPr/>
            <p:nvPr/>
          </p:nvSpPr>
          <p:spPr>
            <a:xfrm>
              <a:off x="7389174" y="1647569"/>
              <a:ext cx="18341" cy="36655"/>
            </a:xfrm>
            <a:custGeom>
              <a:avLst/>
              <a:gdLst/>
              <a:ahLst/>
              <a:cxnLst/>
              <a:rect l="l" t="t" r="r" b="b"/>
              <a:pathLst>
                <a:path w="681" h="1361" extrusionOk="0">
                  <a:moveTo>
                    <a:pt x="195" y="1"/>
                  </a:moveTo>
                  <a:lnTo>
                    <a:pt x="1" y="98"/>
                  </a:lnTo>
                  <a:lnTo>
                    <a:pt x="1" y="195"/>
                  </a:lnTo>
                  <a:lnTo>
                    <a:pt x="292" y="1263"/>
                  </a:lnTo>
                  <a:lnTo>
                    <a:pt x="292" y="1361"/>
                  </a:lnTo>
                  <a:lnTo>
                    <a:pt x="486" y="1361"/>
                  </a:lnTo>
                  <a:lnTo>
                    <a:pt x="583" y="1263"/>
                  </a:lnTo>
                  <a:lnTo>
                    <a:pt x="681" y="1166"/>
                  </a:lnTo>
                  <a:lnTo>
                    <a:pt x="389" y="195"/>
                  </a:lnTo>
                  <a:lnTo>
                    <a:pt x="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9"/>
            <p:cNvSpPr/>
            <p:nvPr/>
          </p:nvSpPr>
          <p:spPr>
            <a:xfrm>
              <a:off x="7389174" y="1647569"/>
              <a:ext cx="18341" cy="36655"/>
            </a:xfrm>
            <a:custGeom>
              <a:avLst/>
              <a:gdLst/>
              <a:ahLst/>
              <a:cxnLst/>
              <a:rect l="l" t="t" r="r" b="b"/>
              <a:pathLst>
                <a:path w="681" h="1361" fill="none" extrusionOk="0">
                  <a:moveTo>
                    <a:pt x="486" y="1361"/>
                  </a:moveTo>
                  <a:lnTo>
                    <a:pt x="486" y="1361"/>
                  </a:lnTo>
                  <a:lnTo>
                    <a:pt x="583" y="1263"/>
                  </a:lnTo>
                  <a:lnTo>
                    <a:pt x="681" y="1166"/>
                  </a:lnTo>
                  <a:lnTo>
                    <a:pt x="389" y="195"/>
                  </a:lnTo>
                  <a:lnTo>
                    <a:pt x="389" y="195"/>
                  </a:lnTo>
                  <a:lnTo>
                    <a:pt x="292" y="1"/>
                  </a:lnTo>
                  <a:lnTo>
                    <a:pt x="195" y="1"/>
                  </a:lnTo>
                  <a:lnTo>
                    <a:pt x="195" y="1"/>
                  </a:lnTo>
                  <a:lnTo>
                    <a:pt x="1" y="98"/>
                  </a:lnTo>
                  <a:lnTo>
                    <a:pt x="1" y="195"/>
                  </a:lnTo>
                  <a:lnTo>
                    <a:pt x="292" y="1263"/>
                  </a:lnTo>
                  <a:lnTo>
                    <a:pt x="292" y="1263"/>
                  </a:lnTo>
                  <a:lnTo>
                    <a:pt x="292" y="1361"/>
                  </a:lnTo>
                  <a:lnTo>
                    <a:pt x="486" y="1361"/>
                  </a:lnTo>
                  <a:lnTo>
                    <a:pt x="486" y="136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9"/>
            <p:cNvSpPr/>
            <p:nvPr/>
          </p:nvSpPr>
          <p:spPr>
            <a:xfrm>
              <a:off x="7402263" y="1684198"/>
              <a:ext cx="27" cy="27"/>
            </a:xfrm>
            <a:custGeom>
              <a:avLst/>
              <a:gdLst/>
              <a:ahLst/>
              <a:cxnLst/>
              <a:rect l="l" t="t" r="r" b="b"/>
              <a:pathLst>
                <a:path w="1" h="1" fill="none" extrusionOk="0">
                  <a:moveTo>
                    <a:pt x="0" y="1"/>
                  </a:move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9"/>
            <p:cNvSpPr/>
            <p:nvPr/>
          </p:nvSpPr>
          <p:spPr>
            <a:xfrm>
              <a:off x="7431027" y="1647569"/>
              <a:ext cx="15729" cy="36655"/>
            </a:xfrm>
            <a:custGeom>
              <a:avLst/>
              <a:gdLst/>
              <a:ahLst/>
              <a:cxnLst/>
              <a:rect l="l" t="t" r="r" b="b"/>
              <a:pathLst>
                <a:path w="584" h="1361" extrusionOk="0">
                  <a:moveTo>
                    <a:pt x="292" y="1"/>
                  </a:moveTo>
                  <a:lnTo>
                    <a:pt x="195" y="195"/>
                  </a:lnTo>
                  <a:lnTo>
                    <a:pt x="1" y="1166"/>
                  </a:lnTo>
                  <a:lnTo>
                    <a:pt x="1" y="1263"/>
                  </a:lnTo>
                  <a:lnTo>
                    <a:pt x="195" y="1361"/>
                  </a:lnTo>
                  <a:lnTo>
                    <a:pt x="292" y="1361"/>
                  </a:lnTo>
                  <a:lnTo>
                    <a:pt x="389" y="1263"/>
                  </a:lnTo>
                  <a:lnTo>
                    <a:pt x="583" y="195"/>
                  </a:lnTo>
                  <a:lnTo>
                    <a:pt x="583" y="98"/>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9"/>
            <p:cNvSpPr/>
            <p:nvPr/>
          </p:nvSpPr>
          <p:spPr>
            <a:xfrm>
              <a:off x="7431027" y="1647569"/>
              <a:ext cx="15729" cy="36655"/>
            </a:xfrm>
            <a:custGeom>
              <a:avLst/>
              <a:gdLst/>
              <a:ahLst/>
              <a:cxnLst/>
              <a:rect l="l" t="t" r="r" b="b"/>
              <a:pathLst>
                <a:path w="584" h="1361" fill="none" extrusionOk="0">
                  <a:moveTo>
                    <a:pt x="389" y="1263"/>
                  </a:moveTo>
                  <a:lnTo>
                    <a:pt x="583" y="195"/>
                  </a:lnTo>
                  <a:lnTo>
                    <a:pt x="583" y="195"/>
                  </a:lnTo>
                  <a:lnTo>
                    <a:pt x="583" y="98"/>
                  </a:lnTo>
                  <a:lnTo>
                    <a:pt x="486" y="1"/>
                  </a:lnTo>
                  <a:lnTo>
                    <a:pt x="486" y="1"/>
                  </a:lnTo>
                  <a:lnTo>
                    <a:pt x="292" y="1"/>
                  </a:lnTo>
                  <a:lnTo>
                    <a:pt x="195" y="195"/>
                  </a:lnTo>
                  <a:lnTo>
                    <a:pt x="1" y="1166"/>
                  </a:lnTo>
                  <a:lnTo>
                    <a:pt x="1" y="1166"/>
                  </a:lnTo>
                  <a:lnTo>
                    <a:pt x="1" y="1263"/>
                  </a:lnTo>
                  <a:lnTo>
                    <a:pt x="195" y="1361"/>
                  </a:lnTo>
                  <a:lnTo>
                    <a:pt x="195" y="1361"/>
                  </a:lnTo>
                  <a:lnTo>
                    <a:pt x="292" y="1361"/>
                  </a:lnTo>
                  <a:lnTo>
                    <a:pt x="389" y="1263"/>
                  </a:lnTo>
                  <a:lnTo>
                    <a:pt x="389" y="126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9"/>
            <p:cNvSpPr/>
            <p:nvPr/>
          </p:nvSpPr>
          <p:spPr>
            <a:xfrm>
              <a:off x="7441504" y="1681585"/>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9"/>
            <p:cNvSpPr/>
            <p:nvPr/>
          </p:nvSpPr>
          <p:spPr>
            <a:xfrm>
              <a:off x="7357798" y="1344148"/>
              <a:ext cx="122974" cy="91570"/>
            </a:xfrm>
            <a:custGeom>
              <a:avLst/>
              <a:gdLst/>
              <a:ahLst/>
              <a:cxnLst/>
              <a:rect l="l" t="t" r="r" b="b"/>
              <a:pathLst>
                <a:path w="4566" h="3400" extrusionOk="0">
                  <a:moveTo>
                    <a:pt x="2234" y="0"/>
                  </a:moveTo>
                  <a:lnTo>
                    <a:pt x="2040" y="97"/>
                  </a:lnTo>
                  <a:lnTo>
                    <a:pt x="1166" y="583"/>
                  </a:lnTo>
                  <a:lnTo>
                    <a:pt x="874" y="874"/>
                  </a:lnTo>
                  <a:lnTo>
                    <a:pt x="583" y="1263"/>
                  </a:lnTo>
                  <a:lnTo>
                    <a:pt x="292" y="1651"/>
                  </a:lnTo>
                  <a:lnTo>
                    <a:pt x="97" y="2137"/>
                  </a:lnTo>
                  <a:lnTo>
                    <a:pt x="0" y="2525"/>
                  </a:lnTo>
                  <a:lnTo>
                    <a:pt x="0" y="3011"/>
                  </a:lnTo>
                  <a:lnTo>
                    <a:pt x="0" y="3205"/>
                  </a:lnTo>
                  <a:lnTo>
                    <a:pt x="0" y="3302"/>
                  </a:lnTo>
                  <a:lnTo>
                    <a:pt x="194" y="3399"/>
                  </a:lnTo>
                  <a:lnTo>
                    <a:pt x="292" y="3302"/>
                  </a:lnTo>
                  <a:lnTo>
                    <a:pt x="389" y="3205"/>
                  </a:lnTo>
                  <a:lnTo>
                    <a:pt x="389" y="3011"/>
                  </a:lnTo>
                  <a:lnTo>
                    <a:pt x="389" y="2622"/>
                  </a:lnTo>
                  <a:lnTo>
                    <a:pt x="486" y="2234"/>
                  </a:lnTo>
                  <a:lnTo>
                    <a:pt x="680" y="1845"/>
                  </a:lnTo>
                  <a:lnTo>
                    <a:pt x="874" y="1457"/>
                  </a:lnTo>
                  <a:lnTo>
                    <a:pt x="1457" y="874"/>
                  </a:lnTo>
                  <a:lnTo>
                    <a:pt x="2137" y="486"/>
                  </a:lnTo>
                  <a:lnTo>
                    <a:pt x="2331" y="486"/>
                  </a:lnTo>
                  <a:lnTo>
                    <a:pt x="3011" y="874"/>
                  </a:lnTo>
                  <a:lnTo>
                    <a:pt x="3594" y="1457"/>
                  </a:lnTo>
                  <a:lnTo>
                    <a:pt x="3788" y="1845"/>
                  </a:lnTo>
                  <a:lnTo>
                    <a:pt x="3982" y="2234"/>
                  </a:lnTo>
                  <a:lnTo>
                    <a:pt x="4079" y="2622"/>
                  </a:lnTo>
                  <a:lnTo>
                    <a:pt x="4177" y="3011"/>
                  </a:lnTo>
                  <a:lnTo>
                    <a:pt x="4177" y="3205"/>
                  </a:lnTo>
                  <a:lnTo>
                    <a:pt x="4177" y="3302"/>
                  </a:lnTo>
                  <a:lnTo>
                    <a:pt x="4371" y="3399"/>
                  </a:lnTo>
                  <a:lnTo>
                    <a:pt x="4468" y="3302"/>
                  </a:lnTo>
                  <a:lnTo>
                    <a:pt x="4565" y="3205"/>
                  </a:lnTo>
                  <a:lnTo>
                    <a:pt x="4565" y="3011"/>
                  </a:lnTo>
                  <a:lnTo>
                    <a:pt x="4468" y="2525"/>
                  </a:lnTo>
                  <a:lnTo>
                    <a:pt x="4371" y="2137"/>
                  </a:lnTo>
                  <a:lnTo>
                    <a:pt x="4177" y="1651"/>
                  </a:lnTo>
                  <a:lnTo>
                    <a:pt x="3982" y="1263"/>
                  </a:lnTo>
                  <a:lnTo>
                    <a:pt x="3691" y="874"/>
                  </a:lnTo>
                  <a:lnTo>
                    <a:pt x="3302" y="583"/>
                  </a:lnTo>
                  <a:lnTo>
                    <a:pt x="2525" y="97"/>
                  </a:lnTo>
                  <a:lnTo>
                    <a:pt x="22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99"/>
            <p:cNvSpPr/>
            <p:nvPr/>
          </p:nvSpPr>
          <p:spPr>
            <a:xfrm>
              <a:off x="7357798" y="1344148"/>
              <a:ext cx="122974" cy="91570"/>
            </a:xfrm>
            <a:custGeom>
              <a:avLst/>
              <a:gdLst/>
              <a:ahLst/>
              <a:cxnLst/>
              <a:rect l="l" t="t" r="r" b="b"/>
              <a:pathLst>
                <a:path w="4566" h="3400" fill="none" extrusionOk="0">
                  <a:moveTo>
                    <a:pt x="194" y="3399"/>
                  </a:moveTo>
                  <a:lnTo>
                    <a:pt x="194" y="3399"/>
                  </a:lnTo>
                  <a:lnTo>
                    <a:pt x="292" y="3302"/>
                  </a:lnTo>
                  <a:lnTo>
                    <a:pt x="389" y="3205"/>
                  </a:lnTo>
                  <a:lnTo>
                    <a:pt x="389" y="3205"/>
                  </a:lnTo>
                  <a:lnTo>
                    <a:pt x="389" y="3011"/>
                  </a:lnTo>
                  <a:lnTo>
                    <a:pt x="389" y="3011"/>
                  </a:lnTo>
                  <a:lnTo>
                    <a:pt x="389" y="2622"/>
                  </a:lnTo>
                  <a:lnTo>
                    <a:pt x="486" y="2234"/>
                  </a:lnTo>
                  <a:lnTo>
                    <a:pt x="680" y="1845"/>
                  </a:lnTo>
                  <a:lnTo>
                    <a:pt x="874" y="1457"/>
                  </a:lnTo>
                  <a:lnTo>
                    <a:pt x="1457" y="874"/>
                  </a:lnTo>
                  <a:lnTo>
                    <a:pt x="2137" y="486"/>
                  </a:lnTo>
                  <a:lnTo>
                    <a:pt x="2137" y="486"/>
                  </a:lnTo>
                  <a:lnTo>
                    <a:pt x="2331" y="486"/>
                  </a:lnTo>
                  <a:lnTo>
                    <a:pt x="2331" y="486"/>
                  </a:lnTo>
                  <a:lnTo>
                    <a:pt x="3011" y="874"/>
                  </a:lnTo>
                  <a:lnTo>
                    <a:pt x="3594" y="1457"/>
                  </a:lnTo>
                  <a:lnTo>
                    <a:pt x="3788" y="1845"/>
                  </a:lnTo>
                  <a:lnTo>
                    <a:pt x="3982" y="2234"/>
                  </a:lnTo>
                  <a:lnTo>
                    <a:pt x="4079" y="2622"/>
                  </a:lnTo>
                  <a:lnTo>
                    <a:pt x="4177" y="3011"/>
                  </a:lnTo>
                  <a:lnTo>
                    <a:pt x="4177" y="3011"/>
                  </a:lnTo>
                  <a:lnTo>
                    <a:pt x="4177" y="3205"/>
                  </a:lnTo>
                  <a:lnTo>
                    <a:pt x="4177" y="3205"/>
                  </a:lnTo>
                  <a:lnTo>
                    <a:pt x="4177" y="3302"/>
                  </a:lnTo>
                  <a:lnTo>
                    <a:pt x="4371" y="3399"/>
                  </a:lnTo>
                  <a:lnTo>
                    <a:pt x="4371" y="3399"/>
                  </a:lnTo>
                  <a:lnTo>
                    <a:pt x="4371" y="3399"/>
                  </a:lnTo>
                  <a:lnTo>
                    <a:pt x="4371" y="3399"/>
                  </a:lnTo>
                  <a:lnTo>
                    <a:pt x="4468" y="3302"/>
                  </a:lnTo>
                  <a:lnTo>
                    <a:pt x="4565" y="3205"/>
                  </a:lnTo>
                  <a:lnTo>
                    <a:pt x="4565" y="3205"/>
                  </a:lnTo>
                  <a:lnTo>
                    <a:pt x="4565" y="3011"/>
                  </a:lnTo>
                  <a:lnTo>
                    <a:pt x="4565" y="3011"/>
                  </a:lnTo>
                  <a:lnTo>
                    <a:pt x="4468" y="2525"/>
                  </a:lnTo>
                  <a:lnTo>
                    <a:pt x="4371" y="2137"/>
                  </a:lnTo>
                  <a:lnTo>
                    <a:pt x="4177" y="1651"/>
                  </a:lnTo>
                  <a:lnTo>
                    <a:pt x="3982" y="1263"/>
                  </a:lnTo>
                  <a:lnTo>
                    <a:pt x="3691" y="874"/>
                  </a:lnTo>
                  <a:lnTo>
                    <a:pt x="3302" y="583"/>
                  </a:lnTo>
                  <a:lnTo>
                    <a:pt x="2525" y="97"/>
                  </a:lnTo>
                  <a:lnTo>
                    <a:pt x="2525" y="97"/>
                  </a:lnTo>
                  <a:lnTo>
                    <a:pt x="2234" y="0"/>
                  </a:lnTo>
                  <a:lnTo>
                    <a:pt x="2040" y="97"/>
                  </a:lnTo>
                  <a:lnTo>
                    <a:pt x="2040" y="97"/>
                  </a:lnTo>
                  <a:lnTo>
                    <a:pt x="1166" y="583"/>
                  </a:lnTo>
                  <a:lnTo>
                    <a:pt x="874" y="874"/>
                  </a:lnTo>
                  <a:lnTo>
                    <a:pt x="583" y="1263"/>
                  </a:lnTo>
                  <a:lnTo>
                    <a:pt x="292" y="1651"/>
                  </a:lnTo>
                  <a:lnTo>
                    <a:pt x="97" y="2137"/>
                  </a:lnTo>
                  <a:lnTo>
                    <a:pt x="0" y="2525"/>
                  </a:lnTo>
                  <a:lnTo>
                    <a:pt x="0" y="3011"/>
                  </a:lnTo>
                  <a:lnTo>
                    <a:pt x="0" y="3011"/>
                  </a:lnTo>
                  <a:lnTo>
                    <a:pt x="0" y="3205"/>
                  </a:lnTo>
                  <a:lnTo>
                    <a:pt x="0" y="3205"/>
                  </a:lnTo>
                  <a:lnTo>
                    <a:pt x="0" y="3302"/>
                  </a:lnTo>
                  <a:lnTo>
                    <a:pt x="194" y="3399"/>
                  </a:lnTo>
                  <a:lnTo>
                    <a:pt x="194" y="339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9"/>
            <p:cNvSpPr/>
            <p:nvPr/>
          </p:nvSpPr>
          <p:spPr>
            <a:xfrm>
              <a:off x="7363023" y="1435691"/>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9"/>
            <p:cNvSpPr/>
            <p:nvPr/>
          </p:nvSpPr>
          <p:spPr>
            <a:xfrm>
              <a:off x="7232211" y="1417377"/>
              <a:ext cx="371507" cy="292999"/>
            </a:xfrm>
            <a:custGeom>
              <a:avLst/>
              <a:gdLst/>
              <a:ahLst/>
              <a:cxnLst/>
              <a:rect l="l" t="t" r="r" b="b"/>
              <a:pathLst>
                <a:path w="13794" h="10879" extrusionOk="0">
                  <a:moveTo>
                    <a:pt x="2623" y="583"/>
                  </a:moveTo>
                  <a:lnTo>
                    <a:pt x="3498" y="778"/>
                  </a:lnTo>
                  <a:lnTo>
                    <a:pt x="4275" y="1166"/>
                  </a:lnTo>
                  <a:lnTo>
                    <a:pt x="4857" y="1749"/>
                  </a:lnTo>
                  <a:lnTo>
                    <a:pt x="5440" y="2429"/>
                  </a:lnTo>
                  <a:lnTo>
                    <a:pt x="5829" y="3206"/>
                  </a:lnTo>
                  <a:lnTo>
                    <a:pt x="6217" y="3983"/>
                  </a:lnTo>
                  <a:lnTo>
                    <a:pt x="6509" y="4954"/>
                  </a:lnTo>
                  <a:lnTo>
                    <a:pt x="6606" y="5828"/>
                  </a:lnTo>
                  <a:lnTo>
                    <a:pt x="6509" y="5828"/>
                  </a:lnTo>
                  <a:lnTo>
                    <a:pt x="6023" y="5148"/>
                  </a:lnTo>
                  <a:lnTo>
                    <a:pt x="5440" y="4468"/>
                  </a:lnTo>
                  <a:lnTo>
                    <a:pt x="4372" y="3303"/>
                  </a:lnTo>
                  <a:lnTo>
                    <a:pt x="3206" y="2332"/>
                  </a:lnTo>
                  <a:lnTo>
                    <a:pt x="2235" y="1749"/>
                  </a:lnTo>
                  <a:lnTo>
                    <a:pt x="2138" y="1749"/>
                  </a:lnTo>
                  <a:lnTo>
                    <a:pt x="2041" y="1846"/>
                  </a:lnTo>
                  <a:lnTo>
                    <a:pt x="1944" y="1943"/>
                  </a:lnTo>
                  <a:lnTo>
                    <a:pt x="2041" y="2137"/>
                  </a:lnTo>
                  <a:lnTo>
                    <a:pt x="2429" y="2332"/>
                  </a:lnTo>
                  <a:lnTo>
                    <a:pt x="3400" y="3012"/>
                  </a:lnTo>
                  <a:lnTo>
                    <a:pt x="4080" y="3594"/>
                  </a:lnTo>
                  <a:lnTo>
                    <a:pt x="4663" y="4177"/>
                  </a:lnTo>
                  <a:lnTo>
                    <a:pt x="5343" y="4954"/>
                  </a:lnTo>
                  <a:lnTo>
                    <a:pt x="6023" y="5828"/>
                  </a:lnTo>
                  <a:lnTo>
                    <a:pt x="5246" y="5828"/>
                  </a:lnTo>
                  <a:lnTo>
                    <a:pt x="3109" y="4760"/>
                  </a:lnTo>
                  <a:lnTo>
                    <a:pt x="2235" y="4274"/>
                  </a:lnTo>
                  <a:lnTo>
                    <a:pt x="1458" y="3691"/>
                  </a:lnTo>
                  <a:lnTo>
                    <a:pt x="972" y="3206"/>
                  </a:lnTo>
                  <a:lnTo>
                    <a:pt x="584" y="2526"/>
                  </a:lnTo>
                  <a:lnTo>
                    <a:pt x="389" y="1749"/>
                  </a:lnTo>
                  <a:lnTo>
                    <a:pt x="487" y="972"/>
                  </a:lnTo>
                  <a:lnTo>
                    <a:pt x="584" y="875"/>
                  </a:lnTo>
                  <a:lnTo>
                    <a:pt x="1069" y="680"/>
                  </a:lnTo>
                  <a:lnTo>
                    <a:pt x="1555" y="583"/>
                  </a:lnTo>
                  <a:close/>
                  <a:moveTo>
                    <a:pt x="12239" y="583"/>
                  </a:moveTo>
                  <a:lnTo>
                    <a:pt x="12822" y="680"/>
                  </a:lnTo>
                  <a:lnTo>
                    <a:pt x="13308" y="875"/>
                  </a:lnTo>
                  <a:lnTo>
                    <a:pt x="13405" y="1069"/>
                  </a:lnTo>
                  <a:lnTo>
                    <a:pt x="13405" y="1749"/>
                  </a:lnTo>
                  <a:lnTo>
                    <a:pt x="13210" y="2526"/>
                  </a:lnTo>
                  <a:lnTo>
                    <a:pt x="13016" y="3109"/>
                  </a:lnTo>
                  <a:lnTo>
                    <a:pt x="12628" y="3497"/>
                  </a:lnTo>
                  <a:lnTo>
                    <a:pt x="12142" y="3886"/>
                  </a:lnTo>
                  <a:lnTo>
                    <a:pt x="11559" y="4274"/>
                  </a:lnTo>
                  <a:lnTo>
                    <a:pt x="10297" y="4954"/>
                  </a:lnTo>
                  <a:lnTo>
                    <a:pt x="8645" y="5828"/>
                  </a:lnTo>
                  <a:lnTo>
                    <a:pt x="7868" y="5828"/>
                  </a:lnTo>
                  <a:lnTo>
                    <a:pt x="8451" y="5051"/>
                  </a:lnTo>
                  <a:lnTo>
                    <a:pt x="8937" y="4371"/>
                  </a:lnTo>
                  <a:lnTo>
                    <a:pt x="10005" y="3400"/>
                  </a:lnTo>
                  <a:lnTo>
                    <a:pt x="10685" y="2817"/>
                  </a:lnTo>
                  <a:lnTo>
                    <a:pt x="11268" y="2429"/>
                  </a:lnTo>
                  <a:lnTo>
                    <a:pt x="11753" y="2137"/>
                  </a:lnTo>
                  <a:lnTo>
                    <a:pt x="11851" y="2040"/>
                  </a:lnTo>
                  <a:lnTo>
                    <a:pt x="11851" y="1846"/>
                  </a:lnTo>
                  <a:lnTo>
                    <a:pt x="11753" y="1749"/>
                  </a:lnTo>
                  <a:lnTo>
                    <a:pt x="11559" y="1749"/>
                  </a:lnTo>
                  <a:lnTo>
                    <a:pt x="11074" y="2137"/>
                  </a:lnTo>
                  <a:lnTo>
                    <a:pt x="10491" y="2526"/>
                  </a:lnTo>
                  <a:lnTo>
                    <a:pt x="9811" y="3012"/>
                  </a:lnTo>
                  <a:lnTo>
                    <a:pt x="9228" y="3594"/>
                  </a:lnTo>
                  <a:lnTo>
                    <a:pt x="8645" y="4177"/>
                  </a:lnTo>
                  <a:lnTo>
                    <a:pt x="7965" y="4954"/>
                  </a:lnTo>
                  <a:lnTo>
                    <a:pt x="7383" y="5828"/>
                  </a:lnTo>
                  <a:lnTo>
                    <a:pt x="7188" y="5828"/>
                  </a:lnTo>
                  <a:lnTo>
                    <a:pt x="7383" y="4954"/>
                  </a:lnTo>
                  <a:lnTo>
                    <a:pt x="7674" y="4080"/>
                  </a:lnTo>
                  <a:lnTo>
                    <a:pt x="7965" y="3206"/>
                  </a:lnTo>
                  <a:lnTo>
                    <a:pt x="8451" y="2429"/>
                  </a:lnTo>
                  <a:lnTo>
                    <a:pt x="8937" y="1749"/>
                  </a:lnTo>
                  <a:lnTo>
                    <a:pt x="9617" y="1166"/>
                  </a:lnTo>
                  <a:lnTo>
                    <a:pt x="10394" y="778"/>
                  </a:lnTo>
                  <a:lnTo>
                    <a:pt x="11268" y="583"/>
                  </a:lnTo>
                  <a:close/>
                  <a:moveTo>
                    <a:pt x="9617" y="6217"/>
                  </a:moveTo>
                  <a:lnTo>
                    <a:pt x="9811" y="6314"/>
                  </a:lnTo>
                  <a:lnTo>
                    <a:pt x="9908" y="6508"/>
                  </a:lnTo>
                  <a:lnTo>
                    <a:pt x="9811" y="6702"/>
                  </a:lnTo>
                  <a:lnTo>
                    <a:pt x="9617" y="6800"/>
                  </a:lnTo>
                  <a:lnTo>
                    <a:pt x="4177" y="6800"/>
                  </a:lnTo>
                  <a:lnTo>
                    <a:pt x="3983" y="6702"/>
                  </a:lnTo>
                  <a:lnTo>
                    <a:pt x="3886" y="6508"/>
                  </a:lnTo>
                  <a:lnTo>
                    <a:pt x="3983" y="6314"/>
                  </a:lnTo>
                  <a:lnTo>
                    <a:pt x="4177" y="6217"/>
                  </a:lnTo>
                  <a:close/>
                  <a:moveTo>
                    <a:pt x="13405" y="7188"/>
                  </a:moveTo>
                  <a:lnTo>
                    <a:pt x="13405" y="7285"/>
                  </a:lnTo>
                  <a:lnTo>
                    <a:pt x="13405" y="7674"/>
                  </a:lnTo>
                  <a:lnTo>
                    <a:pt x="13405" y="7771"/>
                  </a:lnTo>
                  <a:lnTo>
                    <a:pt x="487" y="7771"/>
                  </a:lnTo>
                  <a:lnTo>
                    <a:pt x="389" y="7674"/>
                  </a:lnTo>
                  <a:lnTo>
                    <a:pt x="389" y="7285"/>
                  </a:lnTo>
                  <a:lnTo>
                    <a:pt x="487" y="7188"/>
                  </a:lnTo>
                  <a:close/>
                  <a:moveTo>
                    <a:pt x="6897" y="1"/>
                  </a:moveTo>
                  <a:lnTo>
                    <a:pt x="6800" y="98"/>
                  </a:lnTo>
                  <a:lnTo>
                    <a:pt x="6703" y="195"/>
                  </a:lnTo>
                  <a:lnTo>
                    <a:pt x="6703" y="4274"/>
                  </a:lnTo>
                  <a:lnTo>
                    <a:pt x="6314" y="3206"/>
                  </a:lnTo>
                  <a:lnTo>
                    <a:pt x="6023" y="2720"/>
                  </a:lnTo>
                  <a:lnTo>
                    <a:pt x="5732" y="2137"/>
                  </a:lnTo>
                  <a:lnTo>
                    <a:pt x="5343" y="1652"/>
                  </a:lnTo>
                  <a:lnTo>
                    <a:pt x="4857" y="1263"/>
                  </a:lnTo>
                  <a:lnTo>
                    <a:pt x="4372" y="875"/>
                  </a:lnTo>
                  <a:lnTo>
                    <a:pt x="3886" y="583"/>
                  </a:lnTo>
                  <a:lnTo>
                    <a:pt x="3303" y="389"/>
                  </a:lnTo>
                  <a:lnTo>
                    <a:pt x="2623" y="292"/>
                  </a:lnTo>
                  <a:lnTo>
                    <a:pt x="1555" y="292"/>
                  </a:lnTo>
                  <a:lnTo>
                    <a:pt x="972" y="389"/>
                  </a:lnTo>
                  <a:lnTo>
                    <a:pt x="389" y="583"/>
                  </a:lnTo>
                  <a:lnTo>
                    <a:pt x="195" y="778"/>
                  </a:lnTo>
                  <a:lnTo>
                    <a:pt x="98" y="1069"/>
                  </a:lnTo>
                  <a:lnTo>
                    <a:pt x="1" y="1457"/>
                  </a:lnTo>
                  <a:lnTo>
                    <a:pt x="1" y="1943"/>
                  </a:lnTo>
                  <a:lnTo>
                    <a:pt x="98" y="2332"/>
                  </a:lnTo>
                  <a:lnTo>
                    <a:pt x="195" y="2720"/>
                  </a:lnTo>
                  <a:lnTo>
                    <a:pt x="584" y="3497"/>
                  </a:lnTo>
                  <a:lnTo>
                    <a:pt x="1167" y="4080"/>
                  </a:lnTo>
                  <a:lnTo>
                    <a:pt x="1944" y="4566"/>
                  </a:lnTo>
                  <a:lnTo>
                    <a:pt x="2721" y="5051"/>
                  </a:lnTo>
                  <a:lnTo>
                    <a:pt x="4372" y="5828"/>
                  </a:lnTo>
                  <a:lnTo>
                    <a:pt x="4177" y="5828"/>
                  </a:lnTo>
                  <a:lnTo>
                    <a:pt x="3886" y="5925"/>
                  </a:lnTo>
                  <a:lnTo>
                    <a:pt x="3692" y="6022"/>
                  </a:lnTo>
                  <a:lnTo>
                    <a:pt x="3595" y="6217"/>
                  </a:lnTo>
                  <a:lnTo>
                    <a:pt x="3498" y="6508"/>
                  </a:lnTo>
                  <a:lnTo>
                    <a:pt x="3595" y="6800"/>
                  </a:lnTo>
                  <a:lnTo>
                    <a:pt x="292" y="6800"/>
                  </a:lnTo>
                  <a:lnTo>
                    <a:pt x="195" y="6897"/>
                  </a:lnTo>
                  <a:lnTo>
                    <a:pt x="1" y="7091"/>
                  </a:lnTo>
                  <a:lnTo>
                    <a:pt x="1" y="7285"/>
                  </a:lnTo>
                  <a:lnTo>
                    <a:pt x="1" y="7674"/>
                  </a:lnTo>
                  <a:lnTo>
                    <a:pt x="1" y="7868"/>
                  </a:lnTo>
                  <a:lnTo>
                    <a:pt x="195" y="7965"/>
                  </a:lnTo>
                  <a:lnTo>
                    <a:pt x="292" y="8062"/>
                  </a:lnTo>
                  <a:lnTo>
                    <a:pt x="487" y="8159"/>
                  </a:lnTo>
                  <a:lnTo>
                    <a:pt x="4372" y="8159"/>
                  </a:lnTo>
                  <a:lnTo>
                    <a:pt x="4566" y="8839"/>
                  </a:lnTo>
                  <a:lnTo>
                    <a:pt x="4663" y="8936"/>
                  </a:lnTo>
                  <a:lnTo>
                    <a:pt x="4760" y="8936"/>
                  </a:lnTo>
                  <a:lnTo>
                    <a:pt x="4955" y="8839"/>
                  </a:lnTo>
                  <a:lnTo>
                    <a:pt x="4955" y="8742"/>
                  </a:lnTo>
                  <a:lnTo>
                    <a:pt x="4857" y="8159"/>
                  </a:lnTo>
                  <a:lnTo>
                    <a:pt x="9131" y="8159"/>
                  </a:lnTo>
                  <a:lnTo>
                    <a:pt x="8645" y="10199"/>
                  </a:lnTo>
                  <a:lnTo>
                    <a:pt x="8548" y="10393"/>
                  </a:lnTo>
                  <a:lnTo>
                    <a:pt x="8257" y="10490"/>
                  </a:lnTo>
                  <a:lnTo>
                    <a:pt x="5634" y="10490"/>
                  </a:lnTo>
                  <a:lnTo>
                    <a:pt x="5440" y="10393"/>
                  </a:lnTo>
                  <a:lnTo>
                    <a:pt x="5246" y="10199"/>
                  </a:lnTo>
                  <a:lnTo>
                    <a:pt x="5149" y="9713"/>
                  </a:lnTo>
                  <a:lnTo>
                    <a:pt x="5052" y="9519"/>
                  </a:lnTo>
                  <a:lnTo>
                    <a:pt x="4955" y="9519"/>
                  </a:lnTo>
                  <a:lnTo>
                    <a:pt x="4760" y="9616"/>
                  </a:lnTo>
                  <a:lnTo>
                    <a:pt x="4760" y="9810"/>
                  </a:lnTo>
                  <a:lnTo>
                    <a:pt x="4857" y="10296"/>
                  </a:lnTo>
                  <a:lnTo>
                    <a:pt x="4955" y="10490"/>
                  </a:lnTo>
                  <a:lnTo>
                    <a:pt x="5149" y="10685"/>
                  </a:lnTo>
                  <a:lnTo>
                    <a:pt x="5343" y="10782"/>
                  </a:lnTo>
                  <a:lnTo>
                    <a:pt x="5634" y="10879"/>
                  </a:lnTo>
                  <a:lnTo>
                    <a:pt x="8160" y="10879"/>
                  </a:lnTo>
                  <a:lnTo>
                    <a:pt x="8451" y="10782"/>
                  </a:lnTo>
                  <a:lnTo>
                    <a:pt x="8742" y="10685"/>
                  </a:lnTo>
                  <a:lnTo>
                    <a:pt x="8840" y="10490"/>
                  </a:lnTo>
                  <a:lnTo>
                    <a:pt x="8937" y="10199"/>
                  </a:lnTo>
                  <a:lnTo>
                    <a:pt x="9520" y="8159"/>
                  </a:lnTo>
                  <a:lnTo>
                    <a:pt x="13502" y="8159"/>
                  </a:lnTo>
                  <a:lnTo>
                    <a:pt x="13696" y="8062"/>
                  </a:lnTo>
                  <a:lnTo>
                    <a:pt x="13793" y="7868"/>
                  </a:lnTo>
                  <a:lnTo>
                    <a:pt x="13793" y="7674"/>
                  </a:lnTo>
                  <a:lnTo>
                    <a:pt x="13793" y="7285"/>
                  </a:lnTo>
                  <a:lnTo>
                    <a:pt x="13793" y="7091"/>
                  </a:lnTo>
                  <a:lnTo>
                    <a:pt x="13696" y="6897"/>
                  </a:lnTo>
                  <a:lnTo>
                    <a:pt x="13502" y="6800"/>
                  </a:lnTo>
                  <a:lnTo>
                    <a:pt x="10297" y="6800"/>
                  </a:lnTo>
                  <a:lnTo>
                    <a:pt x="10394" y="6508"/>
                  </a:lnTo>
                  <a:lnTo>
                    <a:pt x="10297" y="6217"/>
                  </a:lnTo>
                  <a:lnTo>
                    <a:pt x="10199" y="6022"/>
                  </a:lnTo>
                  <a:lnTo>
                    <a:pt x="9908" y="5925"/>
                  </a:lnTo>
                  <a:lnTo>
                    <a:pt x="9714" y="5828"/>
                  </a:lnTo>
                  <a:lnTo>
                    <a:pt x="9520" y="5828"/>
                  </a:lnTo>
                  <a:lnTo>
                    <a:pt x="10879" y="5148"/>
                  </a:lnTo>
                  <a:lnTo>
                    <a:pt x="12045" y="4468"/>
                  </a:lnTo>
                  <a:lnTo>
                    <a:pt x="12530" y="4080"/>
                  </a:lnTo>
                  <a:lnTo>
                    <a:pt x="13016" y="3691"/>
                  </a:lnTo>
                  <a:lnTo>
                    <a:pt x="13405" y="3206"/>
                  </a:lnTo>
                  <a:lnTo>
                    <a:pt x="13599" y="2720"/>
                  </a:lnTo>
                  <a:lnTo>
                    <a:pt x="13793" y="2235"/>
                  </a:lnTo>
                  <a:lnTo>
                    <a:pt x="13793" y="1846"/>
                  </a:lnTo>
                  <a:lnTo>
                    <a:pt x="13793" y="1360"/>
                  </a:lnTo>
                  <a:lnTo>
                    <a:pt x="13793" y="972"/>
                  </a:lnTo>
                  <a:lnTo>
                    <a:pt x="13696" y="680"/>
                  </a:lnTo>
                  <a:lnTo>
                    <a:pt x="13405" y="486"/>
                  </a:lnTo>
                  <a:lnTo>
                    <a:pt x="12919" y="292"/>
                  </a:lnTo>
                  <a:lnTo>
                    <a:pt x="12336" y="195"/>
                  </a:lnTo>
                  <a:lnTo>
                    <a:pt x="11171" y="195"/>
                  </a:lnTo>
                  <a:lnTo>
                    <a:pt x="10588" y="292"/>
                  </a:lnTo>
                  <a:lnTo>
                    <a:pt x="10005" y="486"/>
                  </a:lnTo>
                  <a:lnTo>
                    <a:pt x="9422" y="778"/>
                  </a:lnTo>
                  <a:lnTo>
                    <a:pt x="8937" y="1166"/>
                  </a:lnTo>
                  <a:lnTo>
                    <a:pt x="8548" y="1555"/>
                  </a:lnTo>
                  <a:lnTo>
                    <a:pt x="8160" y="2040"/>
                  </a:lnTo>
                  <a:lnTo>
                    <a:pt x="7771" y="2623"/>
                  </a:lnTo>
                  <a:lnTo>
                    <a:pt x="7480" y="3206"/>
                  </a:lnTo>
                  <a:lnTo>
                    <a:pt x="7091" y="4274"/>
                  </a:lnTo>
                  <a:lnTo>
                    <a:pt x="7091" y="195"/>
                  </a:lnTo>
                  <a:lnTo>
                    <a:pt x="7091" y="98"/>
                  </a:lnTo>
                  <a:lnTo>
                    <a:pt x="68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9"/>
            <p:cNvSpPr/>
            <p:nvPr/>
          </p:nvSpPr>
          <p:spPr>
            <a:xfrm>
              <a:off x="7232211" y="1417377"/>
              <a:ext cx="371507" cy="292999"/>
            </a:xfrm>
            <a:custGeom>
              <a:avLst/>
              <a:gdLst/>
              <a:ahLst/>
              <a:cxnLst/>
              <a:rect l="l" t="t" r="r" b="b"/>
              <a:pathLst>
                <a:path w="13794" h="10879" fill="none" extrusionOk="0">
                  <a:moveTo>
                    <a:pt x="13405" y="6800"/>
                  </a:moveTo>
                  <a:lnTo>
                    <a:pt x="10297" y="6800"/>
                  </a:lnTo>
                  <a:lnTo>
                    <a:pt x="10297" y="6800"/>
                  </a:lnTo>
                  <a:lnTo>
                    <a:pt x="10394" y="6508"/>
                  </a:lnTo>
                  <a:lnTo>
                    <a:pt x="10394" y="6508"/>
                  </a:lnTo>
                  <a:lnTo>
                    <a:pt x="10297" y="6217"/>
                  </a:lnTo>
                  <a:lnTo>
                    <a:pt x="10199" y="6022"/>
                  </a:lnTo>
                  <a:lnTo>
                    <a:pt x="9908" y="5925"/>
                  </a:lnTo>
                  <a:lnTo>
                    <a:pt x="9714" y="5828"/>
                  </a:lnTo>
                  <a:lnTo>
                    <a:pt x="9520" y="5828"/>
                  </a:lnTo>
                  <a:lnTo>
                    <a:pt x="9520" y="5828"/>
                  </a:lnTo>
                  <a:lnTo>
                    <a:pt x="10879" y="5148"/>
                  </a:lnTo>
                  <a:lnTo>
                    <a:pt x="12045" y="4468"/>
                  </a:lnTo>
                  <a:lnTo>
                    <a:pt x="12530" y="4080"/>
                  </a:lnTo>
                  <a:lnTo>
                    <a:pt x="13016" y="3691"/>
                  </a:lnTo>
                  <a:lnTo>
                    <a:pt x="13405" y="3206"/>
                  </a:lnTo>
                  <a:lnTo>
                    <a:pt x="13599" y="2720"/>
                  </a:lnTo>
                  <a:lnTo>
                    <a:pt x="13599" y="2720"/>
                  </a:lnTo>
                  <a:lnTo>
                    <a:pt x="13793" y="2235"/>
                  </a:lnTo>
                  <a:lnTo>
                    <a:pt x="13793" y="1846"/>
                  </a:lnTo>
                  <a:lnTo>
                    <a:pt x="13793" y="1360"/>
                  </a:lnTo>
                  <a:lnTo>
                    <a:pt x="13793" y="972"/>
                  </a:lnTo>
                  <a:lnTo>
                    <a:pt x="13793" y="972"/>
                  </a:lnTo>
                  <a:lnTo>
                    <a:pt x="13696" y="680"/>
                  </a:lnTo>
                  <a:lnTo>
                    <a:pt x="13405" y="486"/>
                  </a:lnTo>
                  <a:lnTo>
                    <a:pt x="13405" y="486"/>
                  </a:lnTo>
                  <a:lnTo>
                    <a:pt x="12919" y="292"/>
                  </a:lnTo>
                  <a:lnTo>
                    <a:pt x="12336" y="195"/>
                  </a:lnTo>
                  <a:lnTo>
                    <a:pt x="11753" y="195"/>
                  </a:lnTo>
                  <a:lnTo>
                    <a:pt x="11171" y="195"/>
                  </a:lnTo>
                  <a:lnTo>
                    <a:pt x="11171" y="195"/>
                  </a:lnTo>
                  <a:lnTo>
                    <a:pt x="10588" y="292"/>
                  </a:lnTo>
                  <a:lnTo>
                    <a:pt x="10005" y="486"/>
                  </a:lnTo>
                  <a:lnTo>
                    <a:pt x="9422" y="778"/>
                  </a:lnTo>
                  <a:lnTo>
                    <a:pt x="8937" y="1166"/>
                  </a:lnTo>
                  <a:lnTo>
                    <a:pt x="8548" y="1555"/>
                  </a:lnTo>
                  <a:lnTo>
                    <a:pt x="8160" y="2040"/>
                  </a:lnTo>
                  <a:lnTo>
                    <a:pt x="7771" y="2623"/>
                  </a:lnTo>
                  <a:lnTo>
                    <a:pt x="7480" y="3206"/>
                  </a:lnTo>
                  <a:lnTo>
                    <a:pt x="7480" y="3206"/>
                  </a:lnTo>
                  <a:lnTo>
                    <a:pt x="7091" y="4274"/>
                  </a:lnTo>
                  <a:lnTo>
                    <a:pt x="7091" y="195"/>
                  </a:lnTo>
                  <a:lnTo>
                    <a:pt x="7091" y="195"/>
                  </a:lnTo>
                  <a:lnTo>
                    <a:pt x="7091" y="98"/>
                  </a:lnTo>
                  <a:lnTo>
                    <a:pt x="6897" y="1"/>
                  </a:lnTo>
                  <a:lnTo>
                    <a:pt x="6897" y="1"/>
                  </a:lnTo>
                  <a:lnTo>
                    <a:pt x="6800" y="98"/>
                  </a:lnTo>
                  <a:lnTo>
                    <a:pt x="6703" y="195"/>
                  </a:lnTo>
                  <a:lnTo>
                    <a:pt x="6703" y="4274"/>
                  </a:lnTo>
                  <a:lnTo>
                    <a:pt x="6703" y="4274"/>
                  </a:lnTo>
                  <a:lnTo>
                    <a:pt x="6314" y="3206"/>
                  </a:lnTo>
                  <a:lnTo>
                    <a:pt x="6314" y="3206"/>
                  </a:lnTo>
                  <a:lnTo>
                    <a:pt x="6023" y="2720"/>
                  </a:lnTo>
                  <a:lnTo>
                    <a:pt x="5732" y="2137"/>
                  </a:lnTo>
                  <a:lnTo>
                    <a:pt x="5343" y="1652"/>
                  </a:lnTo>
                  <a:lnTo>
                    <a:pt x="4857" y="1263"/>
                  </a:lnTo>
                  <a:lnTo>
                    <a:pt x="4372" y="875"/>
                  </a:lnTo>
                  <a:lnTo>
                    <a:pt x="3886" y="583"/>
                  </a:lnTo>
                  <a:lnTo>
                    <a:pt x="3303" y="389"/>
                  </a:lnTo>
                  <a:lnTo>
                    <a:pt x="2623" y="292"/>
                  </a:lnTo>
                  <a:lnTo>
                    <a:pt x="2623" y="292"/>
                  </a:lnTo>
                  <a:lnTo>
                    <a:pt x="2041" y="292"/>
                  </a:lnTo>
                  <a:lnTo>
                    <a:pt x="1555" y="292"/>
                  </a:lnTo>
                  <a:lnTo>
                    <a:pt x="972" y="389"/>
                  </a:lnTo>
                  <a:lnTo>
                    <a:pt x="389" y="583"/>
                  </a:lnTo>
                  <a:lnTo>
                    <a:pt x="389" y="583"/>
                  </a:lnTo>
                  <a:lnTo>
                    <a:pt x="195" y="778"/>
                  </a:lnTo>
                  <a:lnTo>
                    <a:pt x="98" y="1069"/>
                  </a:lnTo>
                  <a:lnTo>
                    <a:pt x="98" y="1069"/>
                  </a:lnTo>
                  <a:lnTo>
                    <a:pt x="1" y="1457"/>
                  </a:lnTo>
                  <a:lnTo>
                    <a:pt x="1" y="1943"/>
                  </a:lnTo>
                  <a:lnTo>
                    <a:pt x="98" y="2332"/>
                  </a:lnTo>
                  <a:lnTo>
                    <a:pt x="195" y="2720"/>
                  </a:lnTo>
                  <a:lnTo>
                    <a:pt x="195" y="2720"/>
                  </a:lnTo>
                  <a:lnTo>
                    <a:pt x="584" y="3497"/>
                  </a:lnTo>
                  <a:lnTo>
                    <a:pt x="1167" y="4080"/>
                  </a:lnTo>
                  <a:lnTo>
                    <a:pt x="1167" y="4080"/>
                  </a:lnTo>
                  <a:lnTo>
                    <a:pt x="1944" y="4566"/>
                  </a:lnTo>
                  <a:lnTo>
                    <a:pt x="2721" y="5051"/>
                  </a:lnTo>
                  <a:lnTo>
                    <a:pt x="4372" y="5828"/>
                  </a:lnTo>
                  <a:lnTo>
                    <a:pt x="4177" y="5828"/>
                  </a:lnTo>
                  <a:lnTo>
                    <a:pt x="4177" y="5828"/>
                  </a:lnTo>
                  <a:lnTo>
                    <a:pt x="3886" y="5925"/>
                  </a:lnTo>
                  <a:lnTo>
                    <a:pt x="3692" y="6022"/>
                  </a:lnTo>
                  <a:lnTo>
                    <a:pt x="3595" y="6217"/>
                  </a:lnTo>
                  <a:lnTo>
                    <a:pt x="3498" y="6508"/>
                  </a:lnTo>
                  <a:lnTo>
                    <a:pt x="3498" y="6508"/>
                  </a:lnTo>
                  <a:lnTo>
                    <a:pt x="3595" y="6800"/>
                  </a:lnTo>
                  <a:lnTo>
                    <a:pt x="487" y="6800"/>
                  </a:lnTo>
                  <a:lnTo>
                    <a:pt x="487" y="6800"/>
                  </a:lnTo>
                  <a:lnTo>
                    <a:pt x="292" y="6800"/>
                  </a:lnTo>
                  <a:lnTo>
                    <a:pt x="195" y="6897"/>
                  </a:lnTo>
                  <a:lnTo>
                    <a:pt x="1" y="7091"/>
                  </a:lnTo>
                  <a:lnTo>
                    <a:pt x="1" y="7285"/>
                  </a:lnTo>
                  <a:lnTo>
                    <a:pt x="1" y="7674"/>
                  </a:lnTo>
                  <a:lnTo>
                    <a:pt x="1" y="7674"/>
                  </a:lnTo>
                  <a:lnTo>
                    <a:pt x="1" y="7868"/>
                  </a:lnTo>
                  <a:lnTo>
                    <a:pt x="195" y="7965"/>
                  </a:lnTo>
                  <a:lnTo>
                    <a:pt x="292" y="8062"/>
                  </a:lnTo>
                  <a:lnTo>
                    <a:pt x="487" y="8159"/>
                  </a:lnTo>
                  <a:lnTo>
                    <a:pt x="4372" y="8159"/>
                  </a:lnTo>
                  <a:lnTo>
                    <a:pt x="4566" y="8839"/>
                  </a:lnTo>
                  <a:lnTo>
                    <a:pt x="4566" y="8839"/>
                  </a:lnTo>
                  <a:lnTo>
                    <a:pt x="4663" y="8936"/>
                  </a:lnTo>
                  <a:lnTo>
                    <a:pt x="4760" y="8936"/>
                  </a:lnTo>
                  <a:lnTo>
                    <a:pt x="4760" y="8936"/>
                  </a:lnTo>
                  <a:lnTo>
                    <a:pt x="4955" y="8839"/>
                  </a:lnTo>
                  <a:lnTo>
                    <a:pt x="4955" y="8742"/>
                  </a:lnTo>
                  <a:lnTo>
                    <a:pt x="4857" y="8159"/>
                  </a:lnTo>
                  <a:lnTo>
                    <a:pt x="9131" y="8159"/>
                  </a:lnTo>
                  <a:lnTo>
                    <a:pt x="8645" y="10199"/>
                  </a:lnTo>
                  <a:lnTo>
                    <a:pt x="8645" y="10199"/>
                  </a:lnTo>
                  <a:lnTo>
                    <a:pt x="8548" y="10393"/>
                  </a:lnTo>
                  <a:lnTo>
                    <a:pt x="8257" y="10490"/>
                  </a:lnTo>
                  <a:lnTo>
                    <a:pt x="5634" y="10490"/>
                  </a:lnTo>
                  <a:lnTo>
                    <a:pt x="5634" y="10490"/>
                  </a:lnTo>
                  <a:lnTo>
                    <a:pt x="5440" y="10393"/>
                  </a:lnTo>
                  <a:lnTo>
                    <a:pt x="5246" y="10199"/>
                  </a:lnTo>
                  <a:lnTo>
                    <a:pt x="5149" y="9713"/>
                  </a:lnTo>
                  <a:lnTo>
                    <a:pt x="5149" y="9713"/>
                  </a:lnTo>
                  <a:lnTo>
                    <a:pt x="5052" y="9519"/>
                  </a:lnTo>
                  <a:lnTo>
                    <a:pt x="4955" y="9519"/>
                  </a:lnTo>
                  <a:lnTo>
                    <a:pt x="4955" y="9519"/>
                  </a:lnTo>
                  <a:lnTo>
                    <a:pt x="4760" y="9616"/>
                  </a:lnTo>
                  <a:lnTo>
                    <a:pt x="4760" y="9810"/>
                  </a:lnTo>
                  <a:lnTo>
                    <a:pt x="4857" y="10296"/>
                  </a:lnTo>
                  <a:lnTo>
                    <a:pt x="4857" y="10296"/>
                  </a:lnTo>
                  <a:lnTo>
                    <a:pt x="4955" y="10490"/>
                  </a:lnTo>
                  <a:lnTo>
                    <a:pt x="5149" y="10685"/>
                  </a:lnTo>
                  <a:lnTo>
                    <a:pt x="5343" y="10782"/>
                  </a:lnTo>
                  <a:lnTo>
                    <a:pt x="5634" y="10879"/>
                  </a:lnTo>
                  <a:lnTo>
                    <a:pt x="8160" y="10879"/>
                  </a:lnTo>
                  <a:lnTo>
                    <a:pt x="8160" y="10879"/>
                  </a:lnTo>
                  <a:lnTo>
                    <a:pt x="8451" y="10782"/>
                  </a:lnTo>
                  <a:lnTo>
                    <a:pt x="8742" y="10685"/>
                  </a:lnTo>
                  <a:lnTo>
                    <a:pt x="8840" y="10490"/>
                  </a:lnTo>
                  <a:lnTo>
                    <a:pt x="8937" y="10199"/>
                  </a:lnTo>
                  <a:lnTo>
                    <a:pt x="9520" y="8159"/>
                  </a:lnTo>
                  <a:lnTo>
                    <a:pt x="13405" y="8159"/>
                  </a:lnTo>
                  <a:lnTo>
                    <a:pt x="13405" y="8159"/>
                  </a:lnTo>
                  <a:lnTo>
                    <a:pt x="13502" y="8159"/>
                  </a:lnTo>
                  <a:lnTo>
                    <a:pt x="13696" y="8062"/>
                  </a:lnTo>
                  <a:lnTo>
                    <a:pt x="13793" y="7868"/>
                  </a:lnTo>
                  <a:lnTo>
                    <a:pt x="13793" y="7674"/>
                  </a:lnTo>
                  <a:lnTo>
                    <a:pt x="13793" y="7285"/>
                  </a:lnTo>
                  <a:lnTo>
                    <a:pt x="13793" y="7285"/>
                  </a:lnTo>
                  <a:lnTo>
                    <a:pt x="13793" y="7091"/>
                  </a:lnTo>
                  <a:lnTo>
                    <a:pt x="13696" y="6897"/>
                  </a:lnTo>
                  <a:lnTo>
                    <a:pt x="13502" y="6800"/>
                  </a:lnTo>
                  <a:lnTo>
                    <a:pt x="13405" y="6800"/>
                  </a:lnTo>
                  <a:lnTo>
                    <a:pt x="13405" y="680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9"/>
            <p:cNvSpPr/>
            <p:nvPr/>
          </p:nvSpPr>
          <p:spPr>
            <a:xfrm>
              <a:off x="7425802" y="1433079"/>
              <a:ext cx="167439" cy="141288"/>
            </a:xfrm>
            <a:custGeom>
              <a:avLst/>
              <a:gdLst/>
              <a:ahLst/>
              <a:cxnLst/>
              <a:rect l="l" t="t" r="r" b="b"/>
              <a:pathLst>
                <a:path w="6217" h="5246" fill="none" extrusionOk="0">
                  <a:moveTo>
                    <a:pt x="4080" y="0"/>
                  </a:moveTo>
                  <a:lnTo>
                    <a:pt x="4080" y="0"/>
                  </a:lnTo>
                  <a:lnTo>
                    <a:pt x="4565" y="0"/>
                  </a:lnTo>
                  <a:lnTo>
                    <a:pt x="5051" y="0"/>
                  </a:lnTo>
                  <a:lnTo>
                    <a:pt x="5634" y="97"/>
                  </a:lnTo>
                  <a:lnTo>
                    <a:pt x="6120" y="292"/>
                  </a:lnTo>
                  <a:lnTo>
                    <a:pt x="6120" y="292"/>
                  </a:lnTo>
                  <a:lnTo>
                    <a:pt x="6217" y="486"/>
                  </a:lnTo>
                  <a:lnTo>
                    <a:pt x="6217" y="486"/>
                  </a:lnTo>
                  <a:lnTo>
                    <a:pt x="6217" y="1166"/>
                  </a:lnTo>
                  <a:lnTo>
                    <a:pt x="6022" y="1943"/>
                  </a:lnTo>
                  <a:lnTo>
                    <a:pt x="6022" y="1943"/>
                  </a:lnTo>
                  <a:lnTo>
                    <a:pt x="5828" y="2526"/>
                  </a:lnTo>
                  <a:lnTo>
                    <a:pt x="5440" y="2914"/>
                  </a:lnTo>
                  <a:lnTo>
                    <a:pt x="4954" y="3303"/>
                  </a:lnTo>
                  <a:lnTo>
                    <a:pt x="4371" y="3691"/>
                  </a:lnTo>
                  <a:lnTo>
                    <a:pt x="3109" y="4371"/>
                  </a:lnTo>
                  <a:lnTo>
                    <a:pt x="1457" y="5245"/>
                  </a:lnTo>
                  <a:lnTo>
                    <a:pt x="680" y="5245"/>
                  </a:lnTo>
                  <a:lnTo>
                    <a:pt x="680" y="5245"/>
                  </a:lnTo>
                  <a:lnTo>
                    <a:pt x="1263" y="4468"/>
                  </a:lnTo>
                  <a:lnTo>
                    <a:pt x="1749" y="3788"/>
                  </a:lnTo>
                  <a:lnTo>
                    <a:pt x="2817" y="2817"/>
                  </a:lnTo>
                  <a:lnTo>
                    <a:pt x="2817" y="2817"/>
                  </a:lnTo>
                  <a:lnTo>
                    <a:pt x="3497" y="2234"/>
                  </a:lnTo>
                  <a:lnTo>
                    <a:pt x="4080" y="1846"/>
                  </a:lnTo>
                  <a:lnTo>
                    <a:pt x="4565" y="1554"/>
                  </a:lnTo>
                  <a:lnTo>
                    <a:pt x="4565" y="1554"/>
                  </a:lnTo>
                  <a:lnTo>
                    <a:pt x="4663" y="1457"/>
                  </a:lnTo>
                  <a:lnTo>
                    <a:pt x="4663" y="1263"/>
                  </a:lnTo>
                  <a:lnTo>
                    <a:pt x="4663" y="1263"/>
                  </a:lnTo>
                  <a:lnTo>
                    <a:pt x="4565" y="1166"/>
                  </a:lnTo>
                  <a:lnTo>
                    <a:pt x="4371" y="1166"/>
                  </a:lnTo>
                  <a:lnTo>
                    <a:pt x="4371" y="1166"/>
                  </a:lnTo>
                  <a:lnTo>
                    <a:pt x="3886" y="1554"/>
                  </a:lnTo>
                  <a:lnTo>
                    <a:pt x="3303" y="1943"/>
                  </a:lnTo>
                  <a:lnTo>
                    <a:pt x="2623" y="2429"/>
                  </a:lnTo>
                  <a:lnTo>
                    <a:pt x="2623" y="2429"/>
                  </a:lnTo>
                  <a:lnTo>
                    <a:pt x="2040" y="3011"/>
                  </a:lnTo>
                  <a:lnTo>
                    <a:pt x="1457" y="3594"/>
                  </a:lnTo>
                  <a:lnTo>
                    <a:pt x="777" y="4371"/>
                  </a:lnTo>
                  <a:lnTo>
                    <a:pt x="195" y="5245"/>
                  </a:lnTo>
                  <a:lnTo>
                    <a:pt x="0" y="5245"/>
                  </a:lnTo>
                  <a:lnTo>
                    <a:pt x="0" y="5245"/>
                  </a:lnTo>
                  <a:lnTo>
                    <a:pt x="195" y="4371"/>
                  </a:lnTo>
                  <a:lnTo>
                    <a:pt x="486" y="3497"/>
                  </a:lnTo>
                  <a:lnTo>
                    <a:pt x="777" y="2623"/>
                  </a:lnTo>
                  <a:lnTo>
                    <a:pt x="1263" y="1846"/>
                  </a:lnTo>
                  <a:lnTo>
                    <a:pt x="1749" y="1166"/>
                  </a:lnTo>
                  <a:lnTo>
                    <a:pt x="2429" y="583"/>
                  </a:lnTo>
                  <a:lnTo>
                    <a:pt x="3206" y="195"/>
                  </a:lnTo>
                  <a:lnTo>
                    <a:pt x="4080" y="0"/>
                  </a:lnTo>
                  <a:lnTo>
                    <a:pt x="408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9"/>
            <p:cNvSpPr/>
            <p:nvPr/>
          </p:nvSpPr>
          <p:spPr>
            <a:xfrm>
              <a:off x="7242688" y="1433079"/>
              <a:ext cx="167439" cy="141288"/>
            </a:xfrm>
            <a:custGeom>
              <a:avLst/>
              <a:gdLst/>
              <a:ahLst/>
              <a:cxnLst/>
              <a:rect l="l" t="t" r="r" b="b"/>
              <a:pathLst>
                <a:path w="6217" h="5246" fill="none" extrusionOk="0">
                  <a:moveTo>
                    <a:pt x="1069" y="3108"/>
                  </a:moveTo>
                  <a:lnTo>
                    <a:pt x="1069" y="3108"/>
                  </a:lnTo>
                  <a:lnTo>
                    <a:pt x="583" y="2623"/>
                  </a:lnTo>
                  <a:lnTo>
                    <a:pt x="195" y="1943"/>
                  </a:lnTo>
                  <a:lnTo>
                    <a:pt x="195" y="1943"/>
                  </a:lnTo>
                  <a:lnTo>
                    <a:pt x="0" y="1166"/>
                  </a:lnTo>
                  <a:lnTo>
                    <a:pt x="98" y="389"/>
                  </a:lnTo>
                  <a:lnTo>
                    <a:pt x="98" y="389"/>
                  </a:lnTo>
                  <a:lnTo>
                    <a:pt x="195" y="292"/>
                  </a:lnTo>
                  <a:lnTo>
                    <a:pt x="195" y="292"/>
                  </a:lnTo>
                  <a:lnTo>
                    <a:pt x="680" y="97"/>
                  </a:lnTo>
                  <a:lnTo>
                    <a:pt x="1166" y="0"/>
                  </a:lnTo>
                  <a:lnTo>
                    <a:pt x="1749" y="0"/>
                  </a:lnTo>
                  <a:lnTo>
                    <a:pt x="2234" y="0"/>
                  </a:lnTo>
                  <a:lnTo>
                    <a:pt x="2234" y="0"/>
                  </a:lnTo>
                  <a:lnTo>
                    <a:pt x="3109" y="195"/>
                  </a:lnTo>
                  <a:lnTo>
                    <a:pt x="3886" y="583"/>
                  </a:lnTo>
                  <a:lnTo>
                    <a:pt x="4468" y="1166"/>
                  </a:lnTo>
                  <a:lnTo>
                    <a:pt x="5051" y="1846"/>
                  </a:lnTo>
                  <a:lnTo>
                    <a:pt x="5440" y="2623"/>
                  </a:lnTo>
                  <a:lnTo>
                    <a:pt x="5828" y="3400"/>
                  </a:lnTo>
                  <a:lnTo>
                    <a:pt x="6120" y="4371"/>
                  </a:lnTo>
                  <a:lnTo>
                    <a:pt x="6217" y="5245"/>
                  </a:lnTo>
                  <a:lnTo>
                    <a:pt x="6120" y="5245"/>
                  </a:lnTo>
                  <a:lnTo>
                    <a:pt x="6120" y="5245"/>
                  </a:lnTo>
                  <a:lnTo>
                    <a:pt x="5634" y="4565"/>
                  </a:lnTo>
                  <a:lnTo>
                    <a:pt x="5051" y="3885"/>
                  </a:lnTo>
                  <a:lnTo>
                    <a:pt x="3983" y="2720"/>
                  </a:lnTo>
                  <a:lnTo>
                    <a:pt x="2817" y="1749"/>
                  </a:lnTo>
                  <a:lnTo>
                    <a:pt x="1846" y="1166"/>
                  </a:lnTo>
                  <a:lnTo>
                    <a:pt x="1846" y="1166"/>
                  </a:lnTo>
                  <a:lnTo>
                    <a:pt x="1749" y="1166"/>
                  </a:lnTo>
                  <a:lnTo>
                    <a:pt x="1652" y="1263"/>
                  </a:lnTo>
                  <a:lnTo>
                    <a:pt x="1652" y="1263"/>
                  </a:lnTo>
                  <a:lnTo>
                    <a:pt x="1555" y="1360"/>
                  </a:lnTo>
                  <a:lnTo>
                    <a:pt x="1652" y="1554"/>
                  </a:lnTo>
                  <a:lnTo>
                    <a:pt x="1652" y="1554"/>
                  </a:lnTo>
                  <a:lnTo>
                    <a:pt x="2040" y="1749"/>
                  </a:lnTo>
                  <a:lnTo>
                    <a:pt x="3011" y="2429"/>
                  </a:lnTo>
                  <a:lnTo>
                    <a:pt x="3691" y="3011"/>
                  </a:lnTo>
                  <a:lnTo>
                    <a:pt x="4274" y="3594"/>
                  </a:lnTo>
                  <a:lnTo>
                    <a:pt x="4954" y="4371"/>
                  </a:lnTo>
                  <a:lnTo>
                    <a:pt x="5634" y="5245"/>
                  </a:lnTo>
                  <a:lnTo>
                    <a:pt x="4857" y="5245"/>
                  </a:lnTo>
                  <a:lnTo>
                    <a:pt x="4857" y="5245"/>
                  </a:lnTo>
                  <a:lnTo>
                    <a:pt x="2720" y="4177"/>
                  </a:lnTo>
                  <a:lnTo>
                    <a:pt x="1846" y="3691"/>
                  </a:lnTo>
                  <a:lnTo>
                    <a:pt x="1069" y="3108"/>
                  </a:lnTo>
                  <a:lnTo>
                    <a:pt x="1069" y="3108"/>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9"/>
            <p:cNvSpPr/>
            <p:nvPr/>
          </p:nvSpPr>
          <p:spPr>
            <a:xfrm>
              <a:off x="7336871" y="1584790"/>
              <a:ext cx="162214" cy="15729"/>
            </a:xfrm>
            <a:custGeom>
              <a:avLst/>
              <a:gdLst/>
              <a:ahLst/>
              <a:cxnLst/>
              <a:rect l="l" t="t" r="r" b="b"/>
              <a:pathLst>
                <a:path w="6023" h="584" fill="none" extrusionOk="0">
                  <a:moveTo>
                    <a:pt x="0" y="292"/>
                  </a:moveTo>
                  <a:lnTo>
                    <a:pt x="0" y="292"/>
                  </a:lnTo>
                  <a:lnTo>
                    <a:pt x="97" y="98"/>
                  </a:lnTo>
                  <a:lnTo>
                    <a:pt x="291" y="1"/>
                  </a:lnTo>
                  <a:lnTo>
                    <a:pt x="5731" y="1"/>
                  </a:lnTo>
                  <a:lnTo>
                    <a:pt x="5731" y="1"/>
                  </a:lnTo>
                  <a:lnTo>
                    <a:pt x="5925" y="98"/>
                  </a:lnTo>
                  <a:lnTo>
                    <a:pt x="6022" y="292"/>
                  </a:lnTo>
                  <a:lnTo>
                    <a:pt x="6022" y="292"/>
                  </a:lnTo>
                  <a:lnTo>
                    <a:pt x="5925" y="486"/>
                  </a:lnTo>
                  <a:lnTo>
                    <a:pt x="5731" y="584"/>
                  </a:lnTo>
                  <a:lnTo>
                    <a:pt x="291" y="584"/>
                  </a:lnTo>
                  <a:lnTo>
                    <a:pt x="291" y="584"/>
                  </a:lnTo>
                  <a:lnTo>
                    <a:pt x="97" y="486"/>
                  </a:lnTo>
                  <a:lnTo>
                    <a:pt x="0" y="292"/>
                  </a:lnTo>
                  <a:lnTo>
                    <a:pt x="0" y="29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9"/>
            <p:cNvSpPr/>
            <p:nvPr/>
          </p:nvSpPr>
          <p:spPr>
            <a:xfrm>
              <a:off x="7242688" y="1610968"/>
              <a:ext cx="350553" cy="15702"/>
            </a:xfrm>
            <a:custGeom>
              <a:avLst/>
              <a:gdLst/>
              <a:ahLst/>
              <a:cxnLst/>
              <a:rect l="l" t="t" r="r" b="b"/>
              <a:pathLst>
                <a:path w="13016" h="583" fill="none" extrusionOk="0">
                  <a:moveTo>
                    <a:pt x="13016" y="583"/>
                  </a:moveTo>
                  <a:lnTo>
                    <a:pt x="98" y="583"/>
                  </a:lnTo>
                  <a:lnTo>
                    <a:pt x="98" y="583"/>
                  </a:lnTo>
                  <a:lnTo>
                    <a:pt x="0" y="486"/>
                  </a:lnTo>
                  <a:lnTo>
                    <a:pt x="0" y="97"/>
                  </a:lnTo>
                  <a:lnTo>
                    <a:pt x="0" y="97"/>
                  </a:lnTo>
                  <a:lnTo>
                    <a:pt x="98" y="0"/>
                  </a:lnTo>
                  <a:lnTo>
                    <a:pt x="13016" y="0"/>
                  </a:lnTo>
                  <a:lnTo>
                    <a:pt x="13016" y="0"/>
                  </a:lnTo>
                  <a:lnTo>
                    <a:pt x="13016" y="97"/>
                  </a:lnTo>
                  <a:lnTo>
                    <a:pt x="13016" y="486"/>
                  </a:lnTo>
                  <a:lnTo>
                    <a:pt x="13016" y="486"/>
                  </a:lnTo>
                  <a:lnTo>
                    <a:pt x="13016" y="583"/>
                  </a:lnTo>
                  <a:lnTo>
                    <a:pt x="13016" y="58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9"/>
            <p:cNvSpPr/>
            <p:nvPr/>
          </p:nvSpPr>
          <p:spPr>
            <a:xfrm>
              <a:off x="7593215" y="1624030"/>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99"/>
          <p:cNvGrpSpPr/>
          <p:nvPr/>
        </p:nvGrpSpPr>
        <p:grpSpPr>
          <a:xfrm>
            <a:off x="5264499" y="1611441"/>
            <a:ext cx="424603" cy="474714"/>
            <a:chOff x="4815127" y="1344148"/>
            <a:chExt cx="332266" cy="371480"/>
          </a:xfrm>
        </p:grpSpPr>
        <p:sp>
          <p:nvSpPr>
            <p:cNvPr id="1524" name="Google Shape;1524;p99"/>
            <p:cNvSpPr/>
            <p:nvPr/>
          </p:nvSpPr>
          <p:spPr>
            <a:xfrm>
              <a:off x="4815127" y="1344148"/>
              <a:ext cx="332266" cy="371480"/>
            </a:xfrm>
            <a:custGeom>
              <a:avLst/>
              <a:gdLst/>
              <a:ahLst/>
              <a:cxnLst/>
              <a:rect l="l" t="t" r="r" b="b"/>
              <a:pathLst>
                <a:path w="12337" h="13793" extrusionOk="0">
                  <a:moveTo>
                    <a:pt x="7674" y="4468"/>
                  </a:moveTo>
                  <a:lnTo>
                    <a:pt x="7965" y="4662"/>
                  </a:lnTo>
                  <a:lnTo>
                    <a:pt x="8160" y="4954"/>
                  </a:lnTo>
                  <a:lnTo>
                    <a:pt x="8160" y="5439"/>
                  </a:lnTo>
                  <a:lnTo>
                    <a:pt x="7771" y="5536"/>
                  </a:lnTo>
                  <a:lnTo>
                    <a:pt x="7188" y="5536"/>
                  </a:lnTo>
                  <a:lnTo>
                    <a:pt x="6897" y="5342"/>
                  </a:lnTo>
                  <a:lnTo>
                    <a:pt x="6606" y="5148"/>
                  </a:lnTo>
                  <a:lnTo>
                    <a:pt x="6411" y="4856"/>
                  </a:lnTo>
                  <a:lnTo>
                    <a:pt x="6314" y="4468"/>
                  </a:lnTo>
                  <a:close/>
                  <a:moveTo>
                    <a:pt x="10394" y="6022"/>
                  </a:moveTo>
                  <a:lnTo>
                    <a:pt x="10296" y="6410"/>
                  </a:lnTo>
                  <a:lnTo>
                    <a:pt x="10102" y="6702"/>
                  </a:lnTo>
                  <a:lnTo>
                    <a:pt x="9908" y="6896"/>
                  </a:lnTo>
                  <a:lnTo>
                    <a:pt x="9617" y="7090"/>
                  </a:lnTo>
                  <a:lnTo>
                    <a:pt x="9325" y="7187"/>
                  </a:lnTo>
                  <a:lnTo>
                    <a:pt x="9034" y="7187"/>
                  </a:lnTo>
                  <a:lnTo>
                    <a:pt x="8548" y="7090"/>
                  </a:lnTo>
                  <a:lnTo>
                    <a:pt x="8645" y="6605"/>
                  </a:lnTo>
                  <a:lnTo>
                    <a:pt x="8742" y="6410"/>
                  </a:lnTo>
                  <a:lnTo>
                    <a:pt x="8937" y="6216"/>
                  </a:lnTo>
                  <a:lnTo>
                    <a:pt x="9131" y="6022"/>
                  </a:lnTo>
                  <a:close/>
                  <a:moveTo>
                    <a:pt x="4857" y="389"/>
                  </a:moveTo>
                  <a:lnTo>
                    <a:pt x="4857" y="1457"/>
                  </a:lnTo>
                  <a:lnTo>
                    <a:pt x="4372" y="1457"/>
                  </a:lnTo>
                  <a:lnTo>
                    <a:pt x="4372" y="1651"/>
                  </a:lnTo>
                  <a:lnTo>
                    <a:pt x="4372" y="1748"/>
                  </a:lnTo>
                  <a:lnTo>
                    <a:pt x="4566" y="1845"/>
                  </a:lnTo>
                  <a:lnTo>
                    <a:pt x="4857" y="1845"/>
                  </a:lnTo>
                  <a:lnTo>
                    <a:pt x="4857" y="3205"/>
                  </a:lnTo>
                  <a:lnTo>
                    <a:pt x="4566" y="3205"/>
                  </a:lnTo>
                  <a:lnTo>
                    <a:pt x="4469" y="3302"/>
                  </a:lnTo>
                  <a:lnTo>
                    <a:pt x="4372" y="3399"/>
                  </a:lnTo>
                  <a:lnTo>
                    <a:pt x="4469" y="3497"/>
                  </a:lnTo>
                  <a:lnTo>
                    <a:pt x="4566" y="3594"/>
                  </a:lnTo>
                  <a:lnTo>
                    <a:pt x="4857" y="3594"/>
                  </a:lnTo>
                  <a:lnTo>
                    <a:pt x="4857" y="4954"/>
                  </a:lnTo>
                  <a:lnTo>
                    <a:pt x="4566" y="4954"/>
                  </a:lnTo>
                  <a:lnTo>
                    <a:pt x="4469" y="5051"/>
                  </a:lnTo>
                  <a:lnTo>
                    <a:pt x="4372" y="5148"/>
                  </a:lnTo>
                  <a:lnTo>
                    <a:pt x="4469" y="5342"/>
                  </a:lnTo>
                  <a:lnTo>
                    <a:pt x="4857" y="5342"/>
                  </a:lnTo>
                  <a:lnTo>
                    <a:pt x="4857" y="6702"/>
                  </a:lnTo>
                  <a:lnTo>
                    <a:pt x="4566" y="6702"/>
                  </a:lnTo>
                  <a:lnTo>
                    <a:pt x="4469" y="6799"/>
                  </a:lnTo>
                  <a:lnTo>
                    <a:pt x="4372" y="6896"/>
                  </a:lnTo>
                  <a:lnTo>
                    <a:pt x="4469" y="7090"/>
                  </a:lnTo>
                  <a:lnTo>
                    <a:pt x="4857" y="7090"/>
                  </a:lnTo>
                  <a:lnTo>
                    <a:pt x="4857" y="8547"/>
                  </a:lnTo>
                  <a:lnTo>
                    <a:pt x="4372" y="8547"/>
                  </a:lnTo>
                  <a:lnTo>
                    <a:pt x="4372" y="8644"/>
                  </a:lnTo>
                  <a:lnTo>
                    <a:pt x="4372" y="8839"/>
                  </a:lnTo>
                  <a:lnTo>
                    <a:pt x="4566" y="8936"/>
                  </a:lnTo>
                  <a:lnTo>
                    <a:pt x="4857" y="8936"/>
                  </a:lnTo>
                  <a:lnTo>
                    <a:pt x="4857" y="9616"/>
                  </a:lnTo>
                  <a:lnTo>
                    <a:pt x="3497" y="9616"/>
                  </a:lnTo>
                  <a:lnTo>
                    <a:pt x="3497" y="389"/>
                  </a:lnTo>
                  <a:close/>
                  <a:moveTo>
                    <a:pt x="8354" y="9227"/>
                  </a:moveTo>
                  <a:lnTo>
                    <a:pt x="9228" y="9324"/>
                  </a:lnTo>
                  <a:lnTo>
                    <a:pt x="10102" y="9616"/>
                  </a:lnTo>
                  <a:lnTo>
                    <a:pt x="6606" y="9616"/>
                  </a:lnTo>
                  <a:lnTo>
                    <a:pt x="7480" y="9324"/>
                  </a:lnTo>
                  <a:lnTo>
                    <a:pt x="8354" y="9227"/>
                  </a:lnTo>
                  <a:close/>
                  <a:moveTo>
                    <a:pt x="11850" y="10004"/>
                  </a:moveTo>
                  <a:lnTo>
                    <a:pt x="11948" y="10101"/>
                  </a:lnTo>
                  <a:lnTo>
                    <a:pt x="11948" y="10198"/>
                  </a:lnTo>
                  <a:lnTo>
                    <a:pt x="11948" y="10393"/>
                  </a:lnTo>
                  <a:lnTo>
                    <a:pt x="11948" y="10490"/>
                  </a:lnTo>
                  <a:lnTo>
                    <a:pt x="11850" y="10587"/>
                  </a:lnTo>
                  <a:lnTo>
                    <a:pt x="8354" y="10587"/>
                  </a:lnTo>
                  <a:lnTo>
                    <a:pt x="8257" y="10781"/>
                  </a:lnTo>
                  <a:lnTo>
                    <a:pt x="8354" y="10878"/>
                  </a:lnTo>
                  <a:lnTo>
                    <a:pt x="8451" y="10975"/>
                  </a:lnTo>
                  <a:lnTo>
                    <a:pt x="11171" y="10975"/>
                  </a:lnTo>
                  <a:lnTo>
                    <a:pt x="10588" y="13112"/>
                  </a:lnTo>
                  <a:lnTo>
                    <a:pt x="10394" y="13306"/>
                  </a:lnTo>
                  <a:lnTo>
                    <a:pt x="10102" y="13404"/>
                  </a:lnTo>
                  <a:lnTo>
                    <a:pt x="2235" y="13404"/>
                  </a:lnTo>
                  <a:lnTo>
                    <a:pt x="1943" y="13306"/>
                  </a:lnTo>
                  <a:lnTo>
                    <a:pt x="1749" y="13112"/>
                  </a:lnTo>
                  <a:lnTo>
                    <a:pt x="1166" y="10975"/>
                  </a:lnTo>
                  <a:lnTo>
                    <a:pt x="7577" y="10975"/>
                  </a:lnTo>
                  <a:lnTo>
                    <a:pt x="7674" y="10878"/>
                  </a:lnTo>
                  <a:lnTo>
                    <a:pt x="7771" y="10781"/>
                  </a:lnTo>
                  <a:lnTo>
                    <a:pt x="7674" y="10587"/>
                  </a:lnTo>
                  <a:lnTo>
                    <a:pt x="487" y="10587"/>
                  </a:lnTo>
                  <a:lnTo>
                    <a:pt x="487" y="10490"/>
                  </a:lnTo>
                  <a:lnTo>
                    <a:pt x="389" y="10393"/>
                  </a:lnTo>
                  <a:lnTo>
                    <a:pt x="389" y="10198"/>
                  </a:lnTo>
                  <a:lnTo>
                    <a:pt x="487" y="10101"/>
                  </a:lnTo>
                  <a:lnTo>
                    <a:pt x="487" y="10004"/>
                  </a:lnTo>
                  <a:close/>
                  <a:moveTo>
                    <a:pt x="2235" y="0"/>
                  </a:moveTo>
                  <a:lnTo>
                    <a:pt x="2138" y="97"/>
                  </a:lnTo>
                  <a:lnTo>
                    <a:pt x="2041" y="194"/>
                  </a:lnTo>
                  <a:lnTo>
                    <a:pt x="2041" y="1166"/>
                  </a:lnTo>
                  <a:lnTo>
                    <a:pt x="2138" y="1263"/>
                  </a:lnTo>
                  <a:lnTo>
                    <a:pt x="2235" y="1360"/>
                  </a:lnTo>
                  <a:lnTo>
                    <a:pt x="2332" y="1360"/>
                  </a:lnTo>
                  <a:lnTo>
                    <a:pt x="2429" y="1263"/>
                  </a:lnTo>
                  <a:lnTo>
                    <a:pt x="2429" y="1166"/>
                  </a:lnTo>
                  <a:lnTo>
                    <a:pt x="2429" y="389"/>
                  </a:lnTo>
                  <a:lnTo>
                    <a:pt x="3109" y="389"/>
                  </a:lnTo>
                  <a:lnTo>
                    <a:pt x="3109" y="9616"/>
                  </a:lnTo>
                  <a:lnTo>
                    <a:pt x="2429" y="9616"/>
                  </a:lnTo>
                  <a:lnTo>
                    <a:pt x="2429" y="2137"/>
                  </a:lnTo>
                  <a:lnTo>
                    <a:pt x="2429" y="1943"/>
                  </a:lnTo>
                  <a:lnTo>
                    <a:pt x="2235" y="1845"/>
                  </a:lnTo>
                  <a:lnTo>
                    <a:pt x="2138" y="1943"/>
                  </a:lnTo>
                  <a:lnTo>
                    <a:pt x="2041" y="2040"/>
                  </a:lnTo>
                  <a:lnTo>
                    <a:pt x="2041" y="9616"/>
                  </a:lnTo>
                  <a:lnTo>
                    <a:pt x="487" y="9616"/>
                  </a:lnTo>
                  <a:lnTo>
                    <a:pt x="292" y="9713"/>
                  </a:lnTo>
                  <a:lnTo>
                    <a:pt x="195" y="9810"/>
                  </a:lnTo>
                  <a:lnTo>
                    <a:pt x="98" y="10004"/>
                  </a:lnTo>
                  <a:lnTo>
                    <a:pt x="1" y="10198"/>
                  </a:lnTo>
                  <a:lnTo>
                    <a:pt x="1" y="10393"/>
                  </a:lnTo>
                  <a:lnTo>
                    <a:pt x="98" y="10587"/>
                  </a:lnTo>
                  <a:lnTo>
                    <a:pt x="195" y="10781"/>
                  </a:lnTo>
                  <a:lnTo>
                    <a:pt x="292" y="10878"/>
                  </a:lnTo>
                  <a:lnTo>
                    <a:pt x="487" y="10975"/>
                  </a:lnTo>
                  <a:lnTo>
                    <a:pt x="778" y="10975"/>
                  </a:lnTo>
                  <a:lnTo>
                    <a:pt x="1458" y="13209"/>
                  </a:lnTo>
                  <a:lnTo>
                    <a:pt x="1555" y="13404"/>
                  </a:lnTo>
                  <a:lnTo>
                    <a:pt x="1749" y="13598"/>
                  </a:lnTo>
                  <a:lnTo>
                    <a:pt x="2041" y="13792"/>
                  </a:lnTo>
                  <a:lnTo>
                    <a:pt x="10394" y="13792"/>
                  </a:lnTo>
                  <a:lnTo>
                    <a:pt x="10685" y="13598"/>
                  </a:lnTo>
                  <a:lnTo>
                    <a:pt x="10879" y="13404"/>
                  </a:lnTo>
                  <a:lnTo>
                    <a:pt x="10976" y="13209"/>
                  </a:lnTo>
                  <a:lnTo>
                    <a:pt x="11559" y="10975"/>
                  </a:lnTo>
                  <a:lnTo>
                    <a:pt x="11850" y="10975"/>
                  </a:lnTo>
                  <a:lnTo>
                    <a:pt x="12045" y="10878"/>
                  </a:lnTo>
                  <a:lnTo>
                    <a:pt x="12239" y="10781"/>
                  </a:lnTo>
                  <a:lnTo>
                    <a:pt x="12336" y="10587"/>
                  </a:lnTo>
                  <a:lnTo>
                    <a:pt x="12336" y="10393"/>
                  </a:lnTo>
                  <a:lnTo>
                    <a:pt x="12336" y="10198"/>
                  </a:lnTo>
                  <a:lnTo>
                    <a:pt x="12336" y="10004"/>
                  </a:lnTo>
                  <a:lnTo>
                    <a:pt x="12239" y="9810"/>
                  </a:lnTo>
                  <a:lnTo>
                    <a:pt x="12045" y="9713"/>
                  </a:lnTo>
                  <a:lnTo>
                    <a:pt x="11850" y="9616"/>
                  </a:lnTo>
                  <a:lnTo>
                    <a:pt x="10879" y="9616"/>
                  </a:lnTo>
                  <a:lnTo>
                    <a:pt x="10005" y="9227"/>
                  </a:lnTo>
                  <a:lnTo>
                    <a:pt x="9325" y="9033"/>
                  </a:lnTo>
                  <a:lnTo>
                    <a:pt x="8548" y="8839"/>
                  </a:lnTo>
                  <a:lnTo>
                    <a:pt x="8548" y="7576"/>
                  </a:lnTo>
                  <a:lnTo>
                    <a:pt x="9617" y="7576"/>
                  </a:lnTo>
                  <a:lnTo>
                    <a:pt x="10005" y="7382"/>
                  </a:lnTo>
                  <a:lnTo>
                    <a:pt x="10296" y="7090"/>
                  </a:lnTo>
                  <a:lnTo>
                    <a:pt x="10491" y="6799"/>
                  </a:lnTo>
                  <a:lnTo>
                    <a:pt x="10685" y="6313"/>
                  </a:lnTo>
                  <a:lnTo>
                    <a:pt x="10879" y="5828"/>
                  </a:lnTo>
                  <a:lnTo>
                    <a:pt x="10879" y="5633"/>
                  </a:lnTo>
                  <a:lnTo>
                    <a:pt x="10782" y="5536"/>
                  </a:lnTo>
                  <a:lnTo>
                    <a:pt x="10491" y="5536"/>
                  </a:lnTo>
                  <a:lnTo>
                    <a:pt x="10199" y="5633"/>
                  </a:lnTo>
                  <a:lnTo>
                    <a:pt x="9034" y="5633"/>
                  </a:lnTo>
                  <a:lnTo>
                    <a:pt x="8645" y="5925"/>
                  </a:lnTo>
                  <a:lnTo>
                    <a:pt x="8548" y="5925"/>
                  </a:lnTo>
                  <a:lnTo>
                    <a:pt x="8548" y="5536"/>
                  </a:lnTo>
                  <a:lnTo>
                    <a:pt x="8548" y="4856"/>
                  </a:lnTo>
                  <a:lnTo>
                    <a:pt x="8451" y="4662"/>
                  </a:lnTo>
                  <a:lnTo>
                    <a:pt x="8354" y="4371"/>
                  </a:lnTo>
                  <a:lnTo>
                    <a:pt x="8160" y="4176"/>
                  </a:lnTo>
                  <a:lnTo>
                    <a:pt x="7868" y="4079"/>
                  </a:lnTo>
                  <a:lnTo>
                    <a:pt x="7577" y="3982"/>
                  </a:lnTo>
                  <a:lnTo>
                    <a:pt x="7188" y="3982"/>
                  </a:lnTo>
                  <a:lnTo>
                    <a:pt x="6411" y="4079"/>
                  </a:lnTo>
                  <a:lnTo>
                    <a:pt x="5829" y="4079"/>
                  </a:lnTo>
                  <a:lnTo>
                    <a:pt x="5829" y="4176"/>
                  </a:lnTo>
                  <a:lnTo>
                    <a:pt x="5829" y="4371"/>
                  </a:lnTo>
                  <a:lnTo>
                    <a:pt x="6023" y="4954"/>
                  </a:lnTo>
                  <a:lnTo>
                    <a:pt x="6314" y="5342"/>
                  </a:lnTo>
                  <a:lnTo>
                    <a:pt x="6606" y="5731"/>
                  </a:lnTo>
                  <a:lnTo>
                    <a:pt x="6994" y="5925"/>
                  </a:lnTo>
                  <a:lnTo>
                    <a:pt x="7285" y="6022"/>
                  </a:lnTo>
                  <a:lnTo>
                    <a:pt x="7577" y="6022"/>
                  </a:lnTo>
                  <a:lnTo>
                    <a:pt x="8160" y="5828"/>
                  </a:lnTo>
                  <a:lnTo>
                    <a:pt x="8160" y="8839"/>
                  </a:lnTo>
                  <a:lnTo>
                    <a:pt x="7480" y="8936"/>
                  </a:lnTo>
                  <a:lnTo>
                    <a:pt x="6897" y="9130"/>
                  </a:lnTo>
                  <a:lnTo>
                    <a:pt x="6314" y="9324"/>
                  </a:lnTo>
                  <a:lnTo>
                    <a:pt x="5829" y="9616"/>
                  </a:lnTo>
                  <a:lnTo>
                    <a:pt x="5246" y="9616"/>
                  </a:lnTo>
                  <a:lnTo>
                    <a:pt x="5246" y="389"/>
                  </a:lnTo>
                  <a:lnTo>
                    <a:pt x="5149" y="97"/>
                  </a:lnTo>
                  <a:lnTo>
                    <a:pt x="49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9"/>
            <p:cNvSpPr/>
            <p:nvPr/>
          </p:nvSpPr>
          <p:spPr>
            <a:xfrm>
              <a:off x="4815127" y="1344148"/>
              <a:ext cx="332266" cy="371480"/>
            </a:xfrm>
            <a:custGeom>
              <a:avLst/>
              <a:gdLst/>
              <a:ahLst/>
              <a:cxnLst/>
              <a:rect l="l" t="t" r="r" b="b"/>
              <a:pathLst>
                <a:path w="12337" h="13793" fill="none" extrusionOk="0">
                  <a:moveTo>
                    <a:pt x="11850" y="9616"/>
                  </a:moveTo>
                  <a:lnTo>
                    <a:pt x="10879" y="9616"/>
                  </a:lnTo>
                  <a:lnTo>
                    <a:pt x="10879" y="9616"/>
                  </a:lnTo>
                  <a:lnTo>
                    <a:pt x="10005" y="9227"/>
                  </a:lnTo>
                  <a:lnTo>
                    <a:pt x="9325" y="9033"/>
                  </a:lnTo>
                  <a:lnTo>
                    <a:pt x="8548" y="8839"/>
                  </a:lnTo>
                  <a:lnTo>
                    <a:pt x="8548" y="7576"/>
                  </a:lnTo>
                  <a:lnTo>
                    <a:pt x="8548" y="7576"/>
                  </a:lnTo>
                  <a:lnTo>
                    <a:pt x="8937" y="7576"/>
                  </a:lnTo>
                  <a:lnTo>
                    <a:pt x="9325" y="7576"/>
                  </a:lnTo>
                  <a:lnTo>
                    <a:pt x="9617" y="7576"/>
                  </a:lnTo>
                  <a:lnTo>
                    <a:pt x="10005" y="7382"/>
                  </a:lnTo>
                  <a:lnTo>
                    <a:pt x="10296" y="7090"/>
                  </a:lnTo>
                  <a:lnTo>
                    <a:pt x="10491" y="6799"/>
                  </a:lnTo>
                  <a:lnTo>
                    <a:pt x="10685" y="6313"/>
                  </a:lnTo>
                  <a:lnTo>
                    <a:pt x="10879" y="5828"/>
                  </a:lnTo>
                  <a:lnTo>
                    <a:pt x="10879" y="5828"/>
                  </a:lnTo>
                  <a:lnTo>
                    <a:pt x="10879" y="5633"/>
                  </a:lnTo>
                  <a:lnTo>
                    <a:pt x="10782" y="5536"/>
                  </a:lnTo>
                  <a:lnTo>
                    <a:pt x="10782" y="5536"/>
                  </a:lnTo>
                  <a:lnTo>
                    <a:pt x="10685" y="5536"/>
                  </a:lnTo>
                  <a:lnTo>
                    <a:pt x="10491" y="5536"/>
                  </a:lnTo>
                  <a:lnTo>
                    <a:pt x="10491" y="5536"/>
                  </a:lnTo>
                  <a:lnTo>
                    <a:pt x="10199" y="5633"/>
                  </a:lnTo>
                  <a:lnTo>
                    <a:pt x="9422" y="5633"/>
                  </a:lnTo>
                  <a:lnTo>
                    <a:pt x="9422" y="5633"/>
                  </a:lnTo>
                  <a:lnTo>
                    <a:pt x="9034" y="5633"/>
                  </a:lnTo>
                  <a:lnTo>
                    <a:pt x="8645" y="5925"/>
                  </a:lnTo>
                  <a:lnTo>
                    <a:pt x="8645" y="5925"/>
                  </a:lnTo>
                  <a:lnTo>
                    <a:pt x="8548" y="5925"/>
                  </a:lnTo>
                  <a:lnTo>
                    <a:pt x="8548" y="5536"/>
                  </a:lnTo>
                  <a:lnTo>
                    <a:pt x="8548" y="5536"/>
                  </a:lnTo>
                  <a:lnTo>
                    <a:pt x="8548" y="4856"/>
                  </a:lnTo>
                  <a:lnTo>
                    <a:pt x="8451" y="4662"/>
                  </a:lnTo>
                  <a:lnTo>
                    <a:pt x="8354" y="4371"/>
                  </a:lnTo>
                  <a:lnTo>
                    <a:pt x="8160" y="4176"/>
                  </a:lnTo>
                  <a:lnTo>
                    <a:pt x="7868" y="4079"/>
                  </a:lnTo>
                  <a:lnTo>
                    <a:pt x="7577" y="3982"/>
                  </a:lnTo>
                  <a:lnTo>
                    <a:pt x="7188" y="3982"/>
                  </a:lnTo>
                  <a:lnTo>
                    <a:pt x="7188" y="3982"/>
                  </a:lnTo>
                  <a:lnTo>
                    <a:pt x="6411" y="4079"/>
                  </a:lnTo>
                  <a:lnTo>
                    <a:pt x="6120" y="4079"/>
                  </a:lnTo>
                  <a:lnTo>
                    <a:pt x="6120" y="4079"/>
                  </a:lnTo>
                  <a:lnTo>
                    <a:pt x="6023" y="4079"/>
                  </a:lnTo>
                  <a:lnTo>
                    <a:pt x="5829" y="4079"/>
                  </a:lnTo>
                  <a:lnTo>
                    <a:pt x="5829" y="4079"/>
                  </a:lnTo>
                  <a:lnTo>
                    <a:pt x="5829" y="4176"/>
                  </a:lnTo>
                  <a:lnTo>
                    <a:pt x="5829" y="4371"/>
                  </a:lnTo>
                  <a:lnTo>
                    <a:pt x="5829" y="4371"/>
                  </a:lnTo>
                  <a:lnTo>
                    <a:pt x="6023" y="4954"/>
                  </a:lnTo>
                  <a:lnTo>
                    <a:pt x="6314" y="5342"/>
                  </a:lnTo>
                  <a:lnTo>
                    <a:pt x="6606" y="5731"/>
                  </a:lnTo>
                  <a:lnTo>
                    <a:pt x="6994" y="5925"/>
                  </a:lnTo>
                  <a:lnTo>
                    <a:pt x="6994" y="5925"/>
                  </a:lnTo>
                  <a:lnTo>
                    <a:pt x="7285" y="6022"/>
                  </a:lnTo>
                  <a:lnTo>
                    <a:pt x="7577" y="6022"/>
                  </a:lnTo>
                  <a:lnTo>
                    <a:pt x="8160" y="5828"/>
                  </a:lnTo>
                  <a:lnTo>
                    <a:pt x="8160" y="5828"/>
                  </a:lnTo>
                  <a:lnTo>
                    <a:pt x="8160" y="8839"/>
                  </a:lnTo>
                  <a:lnTo>
                    <a:pt x="8160" y="8839"/>
                  </a:lnTo>
                  <a:lnTo>
                    <a:pt x="7480" y="8936"/>
                  </a:lnTo>
                  <a:lnTo>
                    <a:pt x="6897" y="9130"/>
                  </a:lnTo>
                  <a:lnTo>
                    <a:pt x="6314" y="9324"/>
                  </a:lnTo>
                  <a:lnTo>
                    <a:pt x="5829" y="9616"/>
                  </a:lnTo>
                  <a:lnTo>
                    <a:pt x="5246" y="9616"/>
                  </a:lnTo>
                  <a:lnTo>
                    <a:pt x="5246" y="389"/>
                  </a:lnTo>
                  <a:lnTo>
                    <a:pt x="5246" y="389"/>
                  </a:lnTo>
                  <a:lnTo>
                    <a:pt x="5149" y="97"/>
                  </a:lnTo>
                  <a:lnTo>
                    <a:pt x="4954" y="0"/>
                  </a:lnTo>
                  <a:lnTo>
                    <a:pt x="2235" y="0"/>
                  </a:lnTo>
                  <a:lnTo>
                    <a:pt x="2235" y="0"/>
                  </a:lnTo>
                  <a:lnTo>
                    <a:pt x="2138" y="97"/>
                  </a:lnTo>
                  <a:lnTo>
                    <a:pt x="2041" y="194"/>
                  </a:lnTo>
                  <a:lnTo>
                    <a:pt x="2041" y="1166"/>
                  </a:lnTo>
                  <a:lnTo>
                    <a:pt x="2041" y="1166"/>
                  </a:lnTo>
                  <a:lnTo>
                    <a:pt x="2138" y="1263"/>
                  </a:lnTo>
                  <a:lnTo>
                    <a:pt x="2138" y="1263"/>
                  </a:lnTo>
                  <a:lnTo>
                    <a:pt x="2235" y="1360"/>
                  </a:lnTo>
                  <a:lnTo>
                    <a:pt x="2332" y="1360"/>
                  </a:lnTo>
                  <a:lnTo>
                    <a:pt x="2429" y="1263"/>
                  </a:lnTo>
                  <a:lnTo>
                    <a:pt x="2429" y="1166"/>
                  </a:lnTo>
                  <a:lnTo>
                    <a:pt x="2429" y="389"/>
                  </a:lnTo>
                  <a:lnTo>
                    <a:pt x="3109" y="389"/>
                  </a:lnTo>
                  <a:lnTo>
                    <a:pt x="3109" y="9616"/>
                  </a:lnTo>
                  <a:lnTo>
                    <a:pt x="2429" y="9616"/>
                  </a:lnTo>
                  <a:lnTo>
                    <a:pt x="2429" y="2137"/>
                  </a:lnTo>
                  <a:lnTo>
                    <a:pt x="2429" y="2137"/>
                  </a:lnTo>
                  <a:lnTo>
                    <a:pt x="2429" y="1943"/>
                  </a:lnTo>
                  <a:lnTo>
                    <a:pt x="2235" y="1845"/>
                  </a:lnTo>
                  <a:lnTo>
                    <a:pt x="2235" y="1845"/>
                  </a:lnTo>
                  <a:lnTo>
                    <a:pt x="2138" y="1943"/>
                  </a:lnTo>
                  <a:lnTo>
                    <a:pt x="2041" y="2040"/>
                  </a:lnTo>
                  <a:lnTo>
                    <a:pt x="2041" y="9616"/>
                  </a:lnTo>
                  <a:lnTo>
                    <a:pt x="487" y="9616"/>
                  </a:lnTo>
                  <a:lnTo>
                    <a:pt x="487" y="9616"/>
                  </a:lnTo>
                  <a:lnTo>
                    <a:pt x="292" y="9713"/>
                  </a:lnTo>
                  <a:lnTo>
                    <a:pt x="195" y="9810"/>
                  </a:lnTo>
                  <a:lnTo>
                    <a:pt x="98" y="10004"/>
                  </a:lnTo>
                  <a:lnTo>
                    <a:pt x="1" y="10198"/>
                  </a:lnTo>
                  <a:lnTo>
                    <a:pt x="1" y="10393"/>
                  </a:lnTo>
                  <a:lnTo>
                    <a:pt x="1" y="10393"/>
                  </a:lnTo>
                  <a:lnTo>
                    <a:pt x="98" y="10587"/>
                  </a:lnTo>
                  <a:lnTo>
                    <a:pt x="195" y="10781"/>
                  </a:lnTo>
                  <a:lnTo>
                    <a:pt x="292" y="10878"/>
                  </a:lnTo>
                  <a:lnTo>
                    <a:pt x="487" y="10975"/>
                  </a:lnTo>
                  <a:lnTo>
                    <a:pt x="778" y="10975"/>
                  </a:lnTo>
                  <a:lnTo>
                    <a:pt x="1458" y="13209"/>
                  </a:lnTo>
                  <a:lnTo>
                    <a:pt x="1458" y="13209"/>
                  </a:lnTo>
                  <a:lnTo>
                    <a:pt x="1555" y="13404"/>
                  </a:lnTo>
                  <a:lnTo>
                    <a:pt x="1749" y="13598"/>
                  </a:lnTo>
                  <a:lnTo>
                    <a:pt x="2041" y="13792"/>
                  </a:lnTo>
                  <a:lnTo>
                    <a:pt x="2332" y="13792"/>
                  </a:lnTo>
                  <a:lnTo>
                    <a:pt x="10102" y="13792"/>
                  </a:lnTo>
                  <a:lnTo>
                    <a:pt x="10102" y="13792"/>
                  </a:lnTo>
                  <a:lnTo>
                    <a:pt x="10394" y="13792"/>
                  </a:lnTo>
                  <a:lnTo>
                    <a:pt x="10685" y="13598"/>
                  </a:lnTo>
                  <a:lnTo>
                    <a:pt x="10879" y="13404"/>
                  </a:lnTo>
                  <a:lnTo>
                    <a:pt x="10976" y="13209"/>
                  </a:lnTo>
                  <a:lnTo>
                    <a:pt x="11559" y="10975"/>
                  </a:lnTo>
                  <a:lnTo>
                    <a:pt x="11850" y="10975"/>
                  </a:lnTo>
                  <a:lnTo>
                    <a:pt x="11850" y="10975"/>
                  </a:lnTo>
                  <a:lnTo>
                    <a:pt x="12045" y="10878"/>
                  </a:lnTo>
                  <a:lnTo>
                    <a:pt x="12239" y="10781"/>
                  </a:lnTo>
                  <a:lnTo>
                    <a:pt x="12336" y="10587"/>
                  </a:lnTo>
                  <a:lnTo>
                    <a:pt x="12336" y="10393"/>
                  </a:lnTo>
                  <a:lnTo>
                    <a:pt x="12336" y="10198"/>
                  </a:lnTo>
                  <a:lnTo>
                    <a:pt x="12336" y="10198"/>
                  </a:lnTo>
                  <a:lnTo>
                    <a:pt x="12336" y="10004"/>
                  </a:lnTo>
                  <a:lnTo>
                    <a:pt x="12239" y="9810"/>
                  </a:lnTo>
                  <a:lnTo>
                    <a:pt x="12045" y="9713"/>
                  </a:lnTo>
                  <a:lnTo>
                    <a:pt x="11850" y="9616"/>
                  </a:lnTo>
                  <a:lnTo>
                    <a:pt x="11850" y="9616"/>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9"/>
            <p:cNvSpPr/>
            <p:nvPr/>
          </p:nvSpPr>
          <p:spPr>
            <a:xfrm>
              <a:off x="5045346" y="1506308"/>
              <a:ext cx="49717" cy="31430"/>
            </a:xfrm>
            <a:custGeom>
              <a:avLst/>
              <a:gdLst/>
              <a:ahLst/>
              <a:cxnLst/>
              <a:rect l="l" t="t" r="r" b="b"/>
              <a:pathLst>
                <a:path w="1846" h="1167" fill="none" extrusionOk="0">
                  <a:moveTo>
                    <a:pt x="0" y="1069"/>
                  </a:moveTo>
                  <a:lnTo>
                    <a:pt x="0" y="1069"/>
                  </a:lnTo>
                  <a:lnTo>
                    <a:pt x="97" y="584"/>
                  </a:lnTo>
                  <a:lnTo>
                    <a:pt x="194" y="389"/>
                  </a:lnTo>
                  <a:lnTo>
                    <a:pt x="389" y="195"/>
                  </a:lnTo>
                  <a:lnTo>
                    <a:pt x="389" y="195"/>
                  </a:lnTo>
                  <a:lnTo>
                    <a:pt x="583" y="1"/>
                  </a:lnTo>
                  <a:lnTo>
                    <a:pt x="874" y="1"/>
                  </a:lnTo>
                  <a:lnTo>
                    <a:pt x="874" y="1"/>
                  </a:lnTo>
                  <a:lnTo>
                    <a:pt x="1457" y="1"/>
                  </a:lnTo>
                  <a:lnTo>
                    <a:pt x="1846" y="1"/>
                  </a:lnTo>
                  <a:lnTo>
                    <a:pt x="1846" y="1"/>
                  </a:lnTo>
                  <a:lnTo>
                    <a:pt x="1748" y="389"/>
                  </a:lnTo>
                  <a:lnTo>
                    <a:pt x="1554" y="681"/>
                  </a:lnTo>
                  <a:lnTo>
                    <a:pt x="1360" y="875"/>
                  </a:lnTo>
                  <a:lnTo>
                    <a:pt x="1069" y="1069"/>
                  </a:lnTo>
                  <a:lnTo>
                    <a:pt x="1069" y="1069"/>
                  </a:lnTo>
                  <a:lnTo>
                    <a:pt x="777" y="1166"/>
                  </a:lnTo>
                  <a:lnTo>
                    <a:pt x="486" y="1166"/>
                  </a:lnTo>
                  <a:lnTo>
                    <a:pt x="0" y="1069"/>
                  </a:lnTo>
                  <a:lnTo>
                    <a:pt x="0" y="106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9"/>
            <p:cNvSpPr/>
            <p:nvPr/>
          </p:nvSpPr>
          <p:spPr>
            <a:xfrm>
              <a:off x="4985179" y="1464455"/>
              <a:ext cx="49717" cy="28818"/>
            </a:xfrm>
            <a:custGeom>
              <a:avLst/>
              <a:gdLst/>
              <a:ahLst/>
              <a:cxnLst/>
              <a:rect l="l" t="t" r="r" b="b"/>
              <a:pathLst>
                <a:path w="1846" h="1070" fill="none" extrusionOk="0">
                  <a:moveTo>
                    <a:pt x="874" y="1069"/>
                  </a:moveTo>
                  <a:lnTo>
                    <a:pt x="874" y="1069"/>
                  </a:lnTo>
                  <a:lnTo>
                    <a:pt x="583" y="875"/>
                  </a:lnTo>
                  <a:lnTo>
                    <a:pt x="292" y="681"/>
                  </a:lnTo>
                  <a:lnTo>
                    <a:pt x="97" y="389"/>
                  </a:lnTo>
                  <a:lnTo>
                    <a:pt x="0" y="1"/>
                  </a:lnTo>
                  <a:lnTo>
                    <a:pt x="0" y="1"/>
                  </a:lnTo>
                  <a:lnTo>
                    <a:pt x="874" y="1"/>
                  </a:lnTo>
                  <a:lnTo>
                    <a:pt x="874" y="1"/>
                  </a:lnTo>
                  <a:lnTo>
                    <a:pt x="1360" y="1"/>
                  </a:lnTo>
                  <a:lnTo>
                    <a:pt x="1651" y="195"/>
                  </a:lnTo>
                  <a:lnTo>
                    <a:pt x="1846" y="487"/>
                  </a:lnTo>
                  <a:lnTo>
                    <a:pt x="1846" y="972"/>
                  </a:lnTo>
                  <a:lnTo>
                    <a:pt x="1846" y="972"/>
                  </a:lnTo>
                  <a:lnTo>
                    <a:pt x="1457" y="1069"/>
                  </a:lnTo>
                  <a:lnTo>
                    <a:pt x="1166" y="1069"/>
                  </a:lnTo>
                  <a:lnTo>
                    <a:pt x="874" y="1069"/>
                  </a:lnTo>
                  <a:lnTo>
                    <a:pt x="874" y="106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9"/>
            <p:cNvSpPr/>
            <p:nvPr/>
          </p:nvSpPr>
          <p:spPr>
            <a:xfrm>
              <a:off x="4993017" y="1592654"/>
              <a:ext cx="94210" cy="10477"/>
            </a:xfrm>
            <a:custGeom>
              <a:avLst/>
              <a:gdLst/>
              <a:ahLst/>
              <a:cxnLst/>
              <a:rect l="l" t="t" r="r" b="b"/>
              <a:pathLst>
                <a:path w="3498" h="389" fill="none" extrusionOk="0">
                  <a:moveTo>
                    <a:pt x="1749" y="0"/>
                  </a:moveTo>
                  <a:lnTo>
                    <a:pt x="1749" y="0"/>
                  </a:lnTo>
                  <a:lnTo>
                    <a:pt x="2623" y="97"/>
                  </a:lnTo>
                  <a:lnTo>
                    <a:pt x="3497" y="389"/>
                  </a:lnTo>
                  <a:lnTo>
                    <a:pt x="1" y="389"/>
                  </a:lnTo>
                  <a:lnTo>
                    <a:pt x="1" y="389"/>
                  </a:lnTo>
                  <a:lnTo>
                    <a:pt x="875" y="97"/>
                  </a:lnTo>
                  <a:lnTo>
                    <a:pt x="1749" y="0"/>
                  </a:lnTo>
                  <a:lnTo>
                    <a:pt x="174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9"/>
            <p:cNvSpPr/>
            <p:nvPr/>
          </p:nvSpPr>
          <p:spPr>
            <a:xfrm>
              <a:off x="4909310" y="1354598"/>
              <a:ext cx="36655" cy="248533"/>
            </a:xfrm>
            <a:custGeom>
              <a:avLst/>
              <a:gdLst/>
              <a:ahLst/>
              <a:cxnLst/>
              <a:rect l="l" t="t" r="r" b="b"/>
              <a:pathLst>
                <a:path w="1361" h="9228" fill="none" extrusionOk="0">
                  <a:moveTo>
                    <a:pt x="0" y="1"/>
                  </a:moveTo>
                  <a:lnTo>
                    <a:pt x="1360" y="1"/>
                  </a:lnTo>
                  <a:lnTo>
                    <a:pt x="1360" y="1069"/>
                  </a:lnTo>
                  <a:lnTo>
                    <a:pt x="1069" y="1069"/>
                  </a:lnTo>
                  <a:lnTo>
                    <a:pt x="1069" y="1069"/>
                  </a:lnTo>
                  <a:lnTo>
                    <a:pt x="875" y="1069"/>
                  </a:lnTo>
                  <a:lnTo>
                    <a:pt x="875" y="1263"/>
                  </a:lnTo>
                  <a:lnTo>
                    <a:pt x="875" y="1263"/>
                  </a:lnTo>
                  <a:lnTo>
                    <a:pt x="875" y="1360"/>
                  </a:lnTo>
                  <a:lnTo>
                    <a:pt x="1069" y="1457"/>
                  </a:lnTo>
                  <a:lnTo>
                    <a:pt x="1360" y="1457"/>
                  </a:lnTo>
                  <a:lnTo>
                    <a:pt x="1360" y="2817"/>
                  </a:lnTo>
                  <a:lnTo>
                    <a:pt x="1069" y="2817"/>
                  </a:lnTo>
                  <a:lnTo>
                    <a:pt x="1069" y="2817"/>
                  </a:lnTo>
                  <a:lnTo>
                    <a:pt x="972" y="2914"/>
                  </a:lnTo>
                  <a:lnTo>
                    <a:pt x="875" y="3011"/>
                  </a:lnTo>
                  <a:lnTo>
                    <a:pt x="875" y="3011"/>
                  </a:lnTo>
                  <a:lnTo>
                    <a:pt x="972" y="3109"/>
                  </a:lnTo>
                  <a:lnTo>
                    <a:pt x="1069" y="3206"/>
                  </a:lnTo>
                  <a:lnTo>
                    <a:pt x="1360" y="3206"/>
                  </a:lnTo>
                  <a:lnTo>
                    <a:pt x="1360" y="4566"/>
                  </a:lnTo>
                  <a:lnTo>
                    <a:pt x="1069" y="4566"/>
                  </a:lnTo>
                  <a:lnTo>
                    <a:pt x="1069" y="4566"/>
                  </a:lnTo>
                  <a:lnTo>
                    <a:pt x="972" y="4663"/>
                  </a:lnTo>
                  <a:lnTo>
                    <a:pt x="875" y="4760"/>
                  </a:lnTo>
                  <a:lnTo>
                    <a:pt x="875" y="4760"/>
                  </a:lnTo>
                  <a:lnTo>
                    <a:pt x="972" y="4954"/>
                  </a:lnTo>
                  <a:lnTo>
                    <a:pt x="1069" y="4954"/>
                  </a:lnTo>
                  <a:lnTo>
                    <a:pt x="1360" y="4954"/>
                  </a:lnTo>
                  <a:lnTo>
                    <a:pt x="1360" y="6314"/>
                  </a:lnTo>
                  <a:lnTo>
                    <a:pt x="1069" y="6314"/>
                  </a:lnTo>
                  <a:lnTo>
                    <a:pt x="1069" y="6314"/>
                  </a:lnTo>
                  <a:lnTo>
                    <a:pt x="972" y="6411"/>
                  </a:lnTo>
                  <a:lnTo>
                    <a:pt x="875" y="6508"/>
                  </a:lnTo>
                  <a:lnTo>
                    <a:pt x="875" y="6508"/>
                  </a:lnTo>
                  <a:lnTo>
                    <a:pt x="972" y="6702"/>
                  </a:lnTo>
                  <a:lnTo>
                    <a:pt x="1069" y="6702"/>
                  </a:lnTo>
                  <a:lnTo>
                    <a:pt x="1360" y="6702"/>
                  </a:lnTo>
                  <a:lnTo>
                    <a:pt x="1360" y="8159"/>
                  </a:lnTo>
                  <a:lnTo>
                    <a:pt x="1069" y="8159"/>
                  </a:lnTo>
                  <a:lnTo>
                    <a:pt x="1069" y="8159"/>
                  </a:lnTo>
                  <a:lnTo>
                    <a:pt x="875" y="8159"/>
                  </a:lnTo>
                  <a:lnTo>
                    <a:pt x="875" y="8256"/>
                  </a:lnTo>
                  <a:lnTo>
                    <a:pt x="875" y="8256"/>
                  </a:lnTo>
                  <a:lnTo>
                    <a:pt x="875" y="8451"/>
                  </a:lnTo>
                  <a:lnTo>
                    <a:pt x="1069" y="8548"/>
                  </a:lnTo>
                  <a:lnTo>
                    <a:pt x="1360" y="8548"/>
                  </a:lnTo>
                  <a:lnTo>
                    <a:pt x="1360" y="9228"/>
                  </a:lnTo>
                  <a:lnTo>
                    <a:pt x="0" y="9228"/>
                  </a:ln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9"/>
            <p:cNvSpPr/>
            <p:nvPr/>
          </p:nvSpPr>
          <p:spPr>
            <a:xfrm>
              <a:off x="4825604" y="1613581"/>
              <a:ext cx="311313" cy="91570"/>
            </a:xfrm>
            <a:custGeom>
              <a:avLst/>
              <a:gdLst/>
              <a:ahLst/>
              <a:cxnLst/>
              <a:rect l="l" t="t" r="r" b="b"/>
              <a:pathLst>
                <a:path w="11559" h="3400" fill="none" extrusionOk="0">
                  <a:moveTo>
                    <a:pt x="11559" y="389"/>
                  </a:moveTo>
                  <a:lnTo>
                    <a:pt x="11559" y="389"/>
                  </a:lnTo>
                  <a:lnTo>
                    <a:pt x="11559" y="486"/>
                  </a:lnTo>
                  <a:lnTo>
                    <a:pt x="11461" y="583"/>
                  </a:lnTo>
                  <a:lnTo>
                    <a:pt x="8159" y="583"/>
                  </a:lnTo>
                  <a:lnTo>
                    <a:pt x="8159" y="583"/>
                  </a:lnTo>
                  <a:lnTo>
                    <a:pt x="7965" y="583"/>
                  </a:lnTo>
                  <a:lnTo>
                    <a:pt x="7868" y="777"/>
                  </a:lnTo>
                  <a:lnTo>
                    <a:pt x="7868" y="777"/>
                  </a:lnTo>
                  <a:lnTo>
                    <a:pt x="7965" y="874"/>
                  </a:lnTo>
                  <a:lnTo>
                    <a:pt x="8062" y="971"/>
                  </a:lnTo>
                  <a:lnTo>
                    <a:pt x="10782" y="971"/>
                  </a:lnTo>
                  <a:lnTo>
                    <a:pt x="10199" y="3108"/>
                  </a:lnTo>
                  <a:lnTo>
                    <a:pt x="10199" y="3108"/>
                  </a:lnTo>
                  <a:lnTo>
                    <a:pt x="10005" y="3302"/>
                  </a:lnTo>
                  <a:lnTo>
                    <a:pt x="9713" y="3400"/>
                  </a:lnTo>
                  <a:lnTo>
                    <a:pt x="1846" y="3400"/>
                  </a:lnTo>
                  <a:lnTo>
                    <a:pt x="1846" y="3400"/>
                  </a:lnTo>
                  <a:lnTo>
                    <a:pt x="1554" y="3302"/>
                  </a:lnTo>
                  <a:lnTo>
                    <a:pt x="1360" y="3108"/>
                  </a:lnTo>
                  <a:lnTo>
                    <a:pt x="777" y="971"/>
                  </a:lnTo>
                  <a:lnTo>
                    <a:pt x="7188" y="971"/>
                  </a:lnTo>
                  <a:lnTo>
                    <a:pt x="7188" y="971"/>
                  </a:lnTo>
                  <a:lnTo>
                    <a:pt x="7285" y="874"/>
                  </a:lnTo>
                  <a:lnTo>
                    <a:pt x="7382" y="777"/>
                  </a:lnTo>
                  <a:lnTo>
                    <a:pt x="7382" y="777"/>
                  </a:lnTo>
                  <a:lnTo>
                    <a:pt x="7285" y="583"/>
                  </a:lnTo>
                  <a:lnTo>
                    <a:pt x="7188" y="583"/>
                  </a:lnTo>
                  <a:lnTo>
                    <a:pt x="98" y="583"/>
                  </a:lnTo>
                  <a:lnTo>
                    <a:pt x="98" y="583"/>
                  </a:lnTo>
                  <a:lnTo>
                    <a:pt x="98" y="486"/>
                  </a:lnTo>
                  <a:lnTo>
                    <a:pt x="0" y="389"/>
                  </a:lnTo>
                  <a:lnTo>
                    <a:pt x="0" y="194"/>
                  </a:lnTo>
                  <a:lnTo>
                    <a:pt x="0" y="194"/>
                  </a:lnTo>
                  <a:lnTo>
                    <a:pt x="98" y="97"/>
                  </a:lnTo>
                  <a:lnTo>
                    <a:pt x="98" y="0"/>
                  </a:lnTo>
                  <a:lnTo>
                    <a:pt x="11461" y="0"/>
                  </a:lnTo>
                  <a:lnTo>
                    <a:pt x="11461" y="0"/>
                  </a:lnTo>
                  <a:lnTo>
                    <a:pt x="11559" y="97"/>
                  </a:lnTo>
                  <a:lnTo>
                    <a:pt x="11559" y="194"/>
                  </a:lnTo>
                  <a:lnTo>
                    <a:pt x="11559" y="38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9"/>
            <p:cNvSpPr/>
            <p:nvPr/>
          </p:nvSpPr>
          <p:spPr>
            <a:xfrm>
              <a:off x="5136890" y="1624030"/>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39"/>
                                        </p:tgtEl>
                                        <p:attrNameLst>
                                          <p:attrName>style.visibility</p:attrName>
                                        </p:attrNameLst>
                                      </p:cBhvr>
                                      <p:to>
                                        <p:strVal val="visible"/>
                                      </p:to>
                                    </p:set>
                                    <p:animEffect transition="in" filter="fade">
                                      <p:cBhvr>
                                        <p:cTn id="7" dur="1000"/>
                                        <p:tgtEl>
                                          <p:spTgt spid="1439"/>
                                        </p:tgtEl>
                                      </p:cBhvr>
                                    </p:animEffect>
                                  </p:childTnLst>
                                </p:cTn>
                              </p:par>
                              <p:par>
                                <p:cTn id="8" presetID="10" presetClass="entr" presetSubtype="0" fill="hold" nodeType="withEffect">
                                  <p:stCondLst>
                                    <p:cond delay="0"/>
                                  </p:stCondLst>
                                  <p:childTnLst>
                                    <p:set>
                                      <p:cBhvr>
                                        <p:cTn id="9" dur="1" fill="hold">
                                          <p:stCondLst>
                                            <p:cond delay="0"/>
                                          </p:stCondLst>
                                        </p:cTn>
                                        <p:tgtEl>
                                          <p:spTgt spid="1441"/>
                                        </p:tgtEl>
                                        <p:attrNameLst>
                                          <p:attrName>style.visibility</p:attrName>
                                        </p:attrNameLst>
                                      </p:cBhvr>
                                      <p:to>
                                        <p:strVal val="visible"/>
                                      </p:to>
                                    </p:set>
                                    <p:animEffect transition="in" filter="fade">
                                      <p:cBhvr>
                                        <p:cTn id="10" dur="1000"/>
                                        <p:tgtEl>
                                          <p:spTgt spid="1441"/>
                                        </p:tgtEl>
                                      </p:cBhvr>
                                    </p:animEffect>
                                  </p:childTnLst>
                                </p:cTn>
                              </p:par>
                              <p:par>
                                <p:cTn id="11" presetID="10" presetClass="entr" presetSubtype="0" fill="hold" nodeType="withEffect">
                                  <p:stCondLst>
                                    <p:cond delay="0"/>
                                  </p:stCondLst>
                                  <p:childTnLst>
                                    <p:set>
                                      <p:cBhvr>
                                        <p:cTn id="12" dur="1" fill="hold">
                                          <p:stCondLst>
                                            <p:cond delay="0"/>
                                          </p:stCondLst>
                                        </p:cTn>
                                        <p:tgtEl>
                                          <p:spTgt spid="1442"/>
                                        </p:tgtEl>
                                        <p:attrNameLst>
                                          <p:attrName>style.visibility</p:attrName>
                                        </p:attrNameLst>
                                      </p:cBhvr>
                                      <p:to>
                                        <p:strVal val="visible"/>
                                      </p:to>
                                    </p:set>
                                    <p:animEffect transition="in" filter="fade">
                                      <p:cBhvr>
                                        <p:cTn id="13" dur="1000"/>
                                        <p:tgtEl>
                                          <p:spTgt spid="1442"/>
                                        </p:tgtEl>
                                      </p:cBhvr>
                                    </p:animEffect>
                                  </p:childTnLst>
                                </p:cTn>
                              </p:par>
                              <p:par>
                                <p:cTn id="14" presetID="10" presetClass="entr" presetSubtype="0" fill="hold" nodeType="withEffect">
                                  <p:stCondLst>
                                    <p:cond delay="0"/>
                                  </p:stCondLst>
                                  <p:childTnLst>
                                    <p:set>
                                      <p:cBhvr>
                                        <p:cTn id="15" dur="1" fill="hold">
                                          <p:stCondLst>
                                            <p:cond delay="0"/>
                                          </p:stCondLst>
                                        </p:cTn>
                                        <p:tgtEl>
                                          <p:spTgt spid="1506"/>
                                        </p:tgtEl>
                                        <p:attrNameLst>
                                          <p:attrName>style.visibility</p:attrName>
                                        </p:attrNameLst>
                                      </p:cBhvr>
                                      <p:to>
                                        <p:strVal val="visible"/>
                                      </p:to>
                                    </p:set>
                                    <p:animEffect transition="in" filter="fade">
                                      <p:cBhvr>
                                        <p:cTn id="16" dur="1000"/>
                                        <p:tgtEl>
                                          <p:spTgt spid="1506"/>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438"/>
                                        </p:tgtEl>
                                        <p:attrNameLst>
                                          <p:attrName>style.visibility</p:attrName>
                                        </p:attrNameLst>
                                      </p:cBhvr>
                                      <p:to>
                                        <p:strVal val="visible"/>
                                      </p:to>
                                    </p:set>
                                    <p:animEffect transition="in" filter="fade">
                                      <p:cBhvr>
                                        <p:cTn id="20" dur="1000"/>
                                        <p:tgtEl>
                                          <p:spTgt spid="1438"/>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1440"/>
                                        </p:tgtEl>
                                        <p:attrNameLst>
                                          <p:attrName>style.visibility</p:attrName>
                                        </p:attrNameLst>
                                      </p:cBhvr>
                                      <p:to>
                                        <p:strVal val="visible"/>
                                      </p:to>
                                    </p:set>
                                    <p:animEffect transition="in" filter="fade">
                                      <p:cBhvr>
                                        <p:cTn id="24" dur="1000"/>
                                        <p:tgtEl>
                                          <p:spTgt spid="1440"/>
                                        </p:tgtEl>
                                      </p:cBhvr>
                                    </p:animEffect>
                                  </p:childTnLst>
                                </p:cTn>
                              </p:par>
                              <p:par>
                                <p:cTn id="25" presetID="10" presetClass="entr" presetSubtype="0" fill="hold" nodeType="withEffect">
                                  <p:stCondLst>
                                    <p:cond delay="0"/>
                                  </p:stCondLst>
                                  <p:childTnLst>
                                    <p:set>
                                      <p:cBhvr>
                                        <p:cTn id="26" dur="1" fill="hold">
                                          <p:stCondLst>
                                            <p:cond delay="0"/>
                                          </p:stCondLst>
                                        </p:cTn>
                                        <p:tgtEl>
                                          <p:spTgt spid="1443"/>
                                        </p:tgtEl>
                                        <p:attrNameLst>
                                          <p:attrName>style.visibility</p:attrName>
                                        </p:attrNameLst>
                                      </p:cBhvr>
                                      <p:to>
                                        <p:strVal val="visible"/>
                                      </p:to>
                                    </p:set>
                                    <p:animEffect transition="in" filter="fade">
                                      <p:cBhvr>
                                        <p:cTn id="27" dur="1000"/>
                                        <p:tgtEl>
                                          <p:spTgt spid="1443"/>
                                        </p:tgtEl>
                                      </p:cBhvr>
                                    </p:animEffect>
                                  </p:childTnLst>
                                </p:cTn>
                              </p:par>
                              <p:par>
                                <p:cTn id="28" presetID="10" presetClass="entr" presetSubtype="0" fill="hold" nodeType="withEffect">
                                  <p:stCondLst>
                                    <p:cond delay="0"/>
                                  </p:stCondLst>
                                  <p:childTnLst>
                                    <p:set>
                                      <p:cBhvr>
                                        <p:cTn id="29" dur="1" fill="hold">
                                          <p:stCondLst>
                                            <p:cond delay="0"/>
                                          </p:stCondLst>
                                        </p:cTn>
                                        <p:tgtEl>
                                          <p:spTgt spid="1444"/>
                                        </p:tgtEl>
                                        <p:attrNameLst>
                                          <p:attrName>style.visibility</p:attrName>
                                        </p:attrNameLst>
                                      </p:cBhvr>
                                      <p:to>
                                        <p:strVal val="visible"/>
                                      </p:to>
                                    </p:set>
                                    <p:animEffect transition="in" filter="fade">
                                      <p:cBhvr>
                                        <p:cTn id="30" dur="1000"/>
                                        <p:tgtEl>
                                          <p:spTgt spid="1444"/>
                                        </p:tgtEl>
                                      </p:cBhvr>
                                    </p:animEffect>
                                  </p:childTnLst>
                                </p:cTn>
                              </p:par>
                              <p:par>
                                <p:cTn id="31" presetID="10" presetClass="entr" presetSubtype="0" fill="hold" nodeType="withEffect">
                                  <p:stCondLst>
                                    <p:cond delay="0"/>
                                  </p:stCondLst>
                                  <p:childTnLst>
                                    <p:set>
                                      <p:cBhvr>
                                        <p:cTn id="32" dur="1" fill="hold">
                                          <p:stCondLst>
                                            <p:cond delay="0"/>
                                          </p:stCondLst>
                                        </p:cTn>
                                        <p:tgtEl>
                                          <p:spTgt spid="1453"/>
                                        </p:tgtEl>
                                        <p:attrNameLst>
                                          <p:attrName>style.visibility</p:attrName>
                                        </p:attrNameLst>
                                      </p:cBhvr>
                                      <p:to>
                                        <p:strVal val="visible"/>
                                      </p:to>
                                    </p:set>
                                    <p:animEffect transition="in" filter="fade">
                                      <p:cBhvr>
                                        <p:cTn id="33" dur="1000"/>
                                        <p:tgtEl>
                                          <p:spTgt spid="1453"/>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1451"/>
                                        </p:tgtEl>
                                        <p:attrNameLst>
                                          <p:attrName>style.visibility</p:attrName>
                                        </p:attrNameLst>
                                      </p:cBhvr>
                                      <p:to>
                                        <p:strVal val="visible"/>
                                      </p:to>
                                    </p:set>
                                    <p:animEffect transition="in" filter="fade">
                                      <p:cBhvr>
                                        <p:cTn id="37" dur="1000"/>
                                        <p:tgtEl>
                                          <p:spTgt spid="1451"/>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445"/>
                                        </p:tgtEl>
                                        <p:attrNameLst>
                                          <p:attrName>style.visibility</p:attrName>
                                        </p:attrNameLst>
                                      </p:cBhvr>
                                      <p:to>
                                        <p:strVal val="visible"/>
                                      </p:to>
                                    </p:set>
                                    <p:animEffect transition="in" filter="fade">
                                      <p:cBhvr>
                                        <p:cTn id="41" dur="1000"/>
                                        <p:tgtEl>
                                          <p:spTgt spid="1445"/>
                                        </p:tgtEl>
                                      </p:cBhvr>
                                    </p:animEffect>
                                  </p:childTnLst>
                                </p:cTn>
                              </p:par>
                              <p:par>
                                <p:cTn id="42" presetID="10" presetClass="entr" presetSubtype="0" fill="hold" nodeType="withEffect">
                                  <p:stCondLst>
                                    <p:cond delay="0"/>
                                  </p:stCondLst>
                                  <p:childTnLst>
                                    <p:set>
                                      <p:cBhvr>
                                        <p:cTn id="43" dur="1" fill="hold">
                                          <p:stCondLst>
                                            <p:cond delay="0"/>
                                          </p:stCondLst>
                                        </p:cTn>
                                        <p:tgtEl>
                                          <p:spTgt spid="1446"/>
                                        </p:tgtEl>
                                        <p:attrNameLst>
                                          <p:attrName>style.visibility</p:attrName>
                                        </p:attrNameLst>
                                      </p:cBhvr>
                                      <p:to>
                                        <p:strVal val="visible"/>
                                      </p:to>
                                    </p:set>
                                    <p:animEffect transition="in" filter="fade">
                                      <p:cBhvr>
                                        <p:cTn id="44" dur="1000"/>
                                        <p:tgtEl>
                                          <p:spTgt spid="1446"/>
                                        </p:tgtEl>
                                      </p:cBhvr>
                                    </p:animEffect>
                                  </p:childTnLst>
                                </p:cTn>
                              </p:par>
                              <p:par>
                                <p:cTn id="45" presetID="10" presetClass="entr" presetSubtype="0" fill="hold" nodeType="withEffect">
                                  <p:stCondLst>
                                    <p:cond delay="0"/>
                                  </p:stCondLst>
                                  <p:childTnLst>
                                    <p:set>
                                      <p:cBhvr>
                                        <p:cTn id="46" dur="1" fill="hold">
                                          <p:stCondLst>
                                            <p:cond delay="0"/>
                                          </p:stCondLst>
                                        </p:cTn>
                                        <p:tgtEl>
                                          <p:spTgt spid="1447"/>
                                        </p:tgtEl>
                                        <p:attrNameLst>
                                          <p:attrName>style.visibility</p:attrName>
                                        </p:attrNameLst>
                                      </p:cBhvr>
                                      <p:to>
                                        <p:strVal val="visible"/>
                                      </p:to>
                                    </p:set>
                                    <p:animEffect transition="in" filter="fade">
                                      <p:cBhvr>
                                        <p:cTn id="47" dur="1000"/>
                                        <p:tgtEl>
                                          <p:spTgt spid="1447"/>
                                        </p:tgtEl>
                                      </p:cBhvr>
                                    </p:animEffect>
                                  </p:childTnLst>
                                </p:cTn>
                              </p:par>
                              <p:par>
                                <p:cTn id="48" presetID="10" presetClass="entr" presetSubtype="0" fill="hold" nodeType="withEffect">
                                  <p:stCondLst>
                                    <p:cond delay="0"/>
                                  </p:stCondLst>
                                  <p:childTnLst>
                                    <p:set>
                                      <p:cBhvr>
                                        <p:cTn id="49" dur="1" fill="hold">
                                          <p:stCondLst>
                                            <p:cond delay="0"/>
                                          </p:stCondLst>
                                        </p:cTn>
                                        <p:tgtEl>
                                          <p:spTgt spid="1523"/>
                                        </p:tgtEl>
                                        <p:attrNameLst>
                                          <p:attrName>style.visibility</p:attrName>
                                        </p:attrNameLst>
                                      </p:cBhvr>
                                      <p:to>
                                        <p:strVal val="visible"/>
                                      </p:to>
                                    </p:set>
                                    <p:animEffect transition="in" filter="fade">
                                      <p:cBhvr>
                                        <p:cTn id="50" dur="1000"/>
                                        <p:tgtEl>
                                          <p:spTgt spid="1523"/>
                                        </p:tgtEl>
                                      </p:cBhvr>
                                    </p:animEffect>
                                  </p:childTnLst>
                                </p:cTn>
                              </p:par>
                            </p:childTnLst>
                          </p:cTn>
                        </p:par>
                        <p:par>
                          <p:cTn id="51" fill="hold">
                            <p:stCondLst>
                              <p:cond delay="5000"/>
                            </p:stCondLst>
                            <p:childTnLst>
                              <p:par>
                                <p:cTn id="52" presetID="10" presetClass="entr" presetSubtype="0" fill="hold" nodeType="afterEffect">
                                  <p:stCondLst>
                                    <p:cond delay="0"/>
                                  </p:stCondLst>
                                  <p:childTnLst>
                                    <p:set>
                                      <p:cBhvr>
                                        <p:cTn id="53" dur="1" fill="hold">
                                          <p:stCondLst>
                                            <p:cond delay="0"/>
                                          </p:stCondLst>
                                        </p:cTn>
                                        <p:tgtEl>
                                          <p:spTgt spid="1452"/>
                                        </p:tgtEl>
                                        <p:attrNameLst>
                                          <p:attrName>style.visibility</p:attrName>
                                        </p:attrNameLst>
                                      </p:cBhvr>
                                      <p:to>
                                        <p:strVal val="visible"/>
                                      </p:to>
                                    </p:set>
                                    <p:animEffect transition="in" filter="fade">
                                      <p:cBhvr>
                                        <p:cTn id="54" dur="1600"/>
                                        <p:tgtEl>
                                          <p:spTgt spid="1452"/>
                                        </p:tgtEl>
                                      </p:cBhvr>
                                    </p:animEffect>
                                  </p:childTnLst>
                                </p:cTn>
                              </p:par>
                            </p:childTnLst>
                          </p:cTn>
                        </p:par>
                        <p:par>
                          <p:cTn id="55" fill="hold">
                            <p:stCondLst>
                              <p:cond delay="6600"/>
                            </p:stCondLst>
                            <p:childTnLst>
                              <p:par>
                                <p:cTn id="56" presetID="10" presetClass="entr" presetSubtype="0" fill="hold" nodeType="afterEffect">
                                  <p:stCondLst>
                                    <p:cond delay="0"/>
                                  </p:stCondLst>
                                  <p:childTnLst>
                                    <p:set>
                                      <p:cBhvr>
                                        <p:cTn id="57" dur="1" fill="hold">
                                          <p:stCondLst>
                                            <p:cond delay="0"/>
                                          </p:stCondLst>
                                        </p:cTn>
                                        <p:tgtEl>
                                          <p:spTgt spid="1448"/>
                                        </p:tgtEl>
                                        <p:attrNameLst>
                                          <p:attrName>style.visibility</p:attrName>
                                        </p:attrNameLst>
                                      </p:cBhvr>
                                      <p:to>
                                        <p:strVal val="visible"/>
                                      </p:to>
                                    </p:set>
                                    <p:animEffect transition="in" filter="fade">
                                      <p:cBhvr>
                                        <p:cTn id="58" dur="1000"/>
                                        <p:tgtEl>
                                          <p:spTgt spid="1448"/>
                                        </p:tgtEl>
                                      </p:cBhvr>
                                    </p:animEffect>
                                  </p:childTnLst>
                                </p:cTn>
                              </p:par>
                              <p:par>
                                <p:cTn id="59" presetID="10" presetClass="entr" presetSubtype="0" fill="hold" nodeType="withEffect">
                                  <p:stCondLst>
                                    <p:cond delay="0"/>
                                  </p:stCondLst>
                                  <p:childTnLst>
                                    <p:set>
                                      <p:cBhvr>
                                        <p:cTn id="60" dur="1" fill="hold">
                                          <p:stCondLst>
                                            <p:cond delay="0"/>
                                          </p:stCondLst>
                                        </p:cTn>
                                        <p:tgtEl>
                                          <p:spTgt spid="1449"/>
                                        </p:tgtEl>
                                        <p:attrNameLst>
                                          <p:attrName>style.visibility</p:attrName>
                                        </p:attrNameLst>
                                      </p:cBhvr>
                                      <p:to>
                                        <p:strVal val="visible"/>
                                      </p:to>
                                    </p:set>
                                    <p:animEffect transition="in" filter="fade">
                                      <p:cBhvr>
                                        <p:cTn id="61" dur="1000"/>
                                        <p:tgtEl>
                                          <p:spTgt spid="1449"/>
                                        </p:tgtEl>
                                      </p:cBhvr>
                                    </p:animEffect>
                                  </p:childTnLst>
                                </p:cTn>
                              </p:par>
                              <p:par>
                                <p:cTn id="62" presetID="10" presetClass="entr" presetSubtype="0" fill="hold" nodeType="withEffect">
                                  <p:stCondLst>
                                    <p:cond delay="0"/>
                                  </p:stCondLst>
                                  <p:childTnLst>
                                    <p:set>
                                      <p:cBhvr>
                                        <p:cTn id="63" dur="1" fill="hold">
                                          <p:stCondLst>
                                            <p:cond delay="0"/>
                                          </p:stCondLst>
                                        </p:cTn>
                                        <p:tgtEl>
                                          <p:spTgt spid="1450"/>
                                        </p:tgtEl>
                                        <p:attrNameLst>
                                          <p:attrName>style.visibility</p:attrName>
                                        </p:attrNameLst>
                                      </p:cBhvr>
                                      <p:to>
                                        <p:strVal val="visible"/>
                                      </p:to>
                                    </p:set>
                                    <p:animEffect transition="in" filter="fade">
                                      <p:cBhvr>
                                        <p:cTn id="64" dur="1000"/>
                                        <p:tgtEl>
                                          <p:spTgt spid="1450"/>
                                        </p:tgtEl>
                                      </p:cBhvr>
                                    </p:animEffect>
                                  </p:childTnLst>
                                </p:cTn>
                              </p:par>
                              <p:par>
                                <p:cTn id="65" presetID="10" presetClass="entr" presetSubtype="0" fill="hold" nodeType="withEffect">
                                  <p:stCondLst>
                                    <p:cond delay="0"/>
                                  </p:stCondLst>
                                  <p:childTnLst>
                                    <p:set>
                                      <p:cBhvr>
                                        <p:cTn id="66" dur="1" fill="hold">
                                          <p:stCondLst>
                                            <p:cond delay="0"/>
                                          </p:stCondLst>
                                        </p:cTn>
                                        <p:tgtEl>
                                          <p:spTgt spid="1469"/>
                                        </p:tgtEl>
                                        <p:attrNameLst>
                                          <p:attrName>style.visibility</p:attrName>
                                        </p:attrNameLst>
                                      </p:cBhvr>
                                      <p:to>
                                        <p:strVal val="visible"/>
                                      </p:to>
                                    </p:set>
                                    <p:animEffect transition="in" filter="fade">
                                      <p:cBhvr>
                                        <p:cTn id="67" dur="1000"/>
                                        <p:tgtEl>
                                          <p:spTgt spid="14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6"/>
        <p:cNvGrpSpPr/>
        <p:nvPr/>
      </p:nvGrpSpPr>
      <p:grpSpPr>
        <a:xfrm>
          <a:off x="0" y="0"/>
          <a:ext cx="0" cy="0"/>
          <a:chOff x="0" y="0"/>
          <a:chExt cx="0" cy="0"/>
        </a:xfrm>
      </p:grpSpPr>
      <p:sp>
        <p:nvSpPr>
          <p:cNvPr id="1308" name="Google Shape;1308;p93"/>
          <p:cNvSpPr txBox="1">
            <a:spLocks noGrp="1"/>
          </p:cNvSpPr>
          <p:nvPr>
            <p:ph type="subTitle" idx="1"/>
          </p:nvPr>
        </p:nvSpPr>
        <p:spPr>
          <a:xfrm>
            <a:off x="363819" y="1001111"/>
            <a:ext cx="7092176" cy="3775340"/>
          </a:xfrm>
          <a:prstGeom prst="rect">
            <a:avLst/>
          </a:prstGeom>
        </p:spPr>
        <p:txBody>
          <a:bodyPr spcFirstLastPara="1" wrap="square" lIns="91425" tIns="91425" rIns="91425" bIns="91425" anchor="ctr" anchorCtr="0">
            <a:noAutofit/>
          </a:bodyPr>
          <a:lstStyle/>
          <a:p>
            <a:pPr marL="139700" lvl="0" indent="0" algn="l" rtl="0">
              <a:spcBef>
                <a:spcPts val="0"/>
              </a:spcBef>
              <a:spcAft>
                <a:spcPts val="0"/>
              </a:spcAft>
              <a:buSzPts val="1400"/>
              <a:buNone/>
            </a:pPr>
            <a:r>
              <a:rPr lang="en" b="1" dirty="0">
                <a:solidFill>
                  <a:schemeClr val="accent3"/>
                </a:solidFill>
                <a:latin typeface="Times New Roman" panose="02020603050405020304" pitchFamily="18" charset="0"/>
                <a:cs typeface="Times New Roman" panose="02020603050405020304" pitchFamily="18" charset="0"/>
              </a:rPr>
              <a:t>Soil Health Assesment: </a:t>
            </a:r>
            <a:r>
              <a:rPr lang="en-US" sz="1200" dirty="0">
                <a:solidFill>
                  <a:schemeClr val="tx1"/>
                </a:solidFill>
                <a:latin typeface="Times New Roman" panose="02020603050405020304" pitchFamily="18" charset="0"/>
                <a:cs typeface="Times New Roman" panose="02020603050405020304" pitchFamily="18" charset="0"/>
              </a:rPr>
              <a:t>The system evaluates soil parameters to determine its health, aiding in crop selection, fertilizer recommendations, and disease prevention.</a:t>
            </a:r>
            <a:endParaRPr lang="en" sz="1200" dirty="0">
              <a:solidFill>
                <a:schemeClr val="tx1"/>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SzPts val="1400"/>
              <a:buNone/>
            </a:pPr>
            <a:r>
              <a:rPr lang="en" b="1" dirty="0">
                <a:solidFill>
                  <a:schemeClr val="accent3"/>
                </a:solidFill>
                <a:latin typeface="Times New Roman" panose="02020603050405020304" pitchFamily="18" charset="0"/>
                <a:cs typeface="Times New Roman" panose="02020603050405020304" pitchFamily="18" charset="0"/>
              </a:rPr>
              <a:t>Climate and Weather Forecasting: </a:t>
            </a:r>
            <a:r>
              <a:rPr lang="en-US" sz="1200" dirty="0">
                <a:solidFill>
                  <a:schemeClr val="tx1"/>
                </a:solidFill>
                <a:latin typeface="Times New Roman" panose="02020603050405020304" pitchFamily="18" charset="0"/>
                <a:cs typeface="Times New Roman" panose="02020603050405020304" pitchFamily="18" charset="0"/>
              </a:rPr>
              <a:t>Utilizing weather data, it predicts climate patterns to optimize planting schedules, irrigation, and pest management strategies.</a:t>
            </a:r>
          </a:p>
          <a:p>
            <a:pPr marL="139700" lvl="0" indent="0" algn="l" rtl="0">
              <a:spcBef>
                <a:spcPts val="0"/>
              </a:spcBef>
              <a:spcAft>
                <a:spcPts val="0"/>
              </a:spcAft>
              <a:buSzPts val="1400"/>
              <a:buNone/>
            </a:pPr>
            <a:r>
              <a:rPr lang="en" b="1" dirty="0">
                <a:solidFill>
                  <a:schemeClr val="accent3"/>
                </a:solidFill>
                <a:latin typeface="Times New Roman" panose="02020603050405020304" pitchFamily="18" charset="0"/>
                <a:cs typeface="Times New Roman" panose="02020603050405020304" pitchFamily="18" charset="0"/>
              </a:rPr>
              <a:t>Soil Nutrient Analysis: </a:t>
            </a:r>
            <a:r>
              <a:rPr lang="en-US" sz="1200" dirty="0">
                <a:solidFill>
                  <a:schemeClr val="tx1"/>
                </a:solidFill>
                <a:latin typeface="Times New Roman" panose="02020603050405020304" pitchFamily="18" charset="0"/>
                <a:cs typeface="Times New Roman" panose="02020603050405020304" pitchFamily="18" charset="0"/>
              </a:rPr>
              <a:t>By analyzing soil samples, it provides insights into nutrient levels, guiding precise fertilizer recommendations tailored to crop requirements.</a:t>
            </a:r>
          </a:p>
          <a:p>
            <a:pPr marL="139700" lvl="0" indent="0" algn="l" rtl="0">
              <a:spcBef>
                <a:spcPts val="0"/>
              </a:spcBef>
              <a:spcAft>
                <a:spcPts val="0"/>
              </a:spcAft>
              <a:buSzPts val="1400"/>
              <a:buNone/>
            </a:pPr>
            <a:r>
              <a:rPr lang="en-US" b="1" dirty="0">
                <a:solidFill>
                  <a:schemeClr val="accent3"/>
                </a:solidFill>
                <a:latin typeface="Times New Roman" panose="02020603050405020304" pitchFamily="18" charset="0"/>
                <a:cs typeface="Times New Roman" panose="02020603050405020304" pitchFamily="18" charset="0"/>
              </a:rPr>
              <a:t>Integration with </a:t>
            </a:r>
            <a:r>
              <a:rPr lang="en-US" b="1" dirty="0" err="1">
                <a:solidFill>
                  <a:schemeClr val="accent3"/>
                </a:solidFill>
                <a:latin typeface="Times New Roman" panose="02020603050405020304" pitchFamily="18" charset="0"/>
                <a:cs typeface="Times New Roman" panose="02020603050405020304" pitchFamily="18" charset="0"/>
              </a:rPr>
              <a:t>loT</a:t>
            </a:r>
            <a:r>
              <a:rPr lang="en-US" b="1" dirty="0">
                <a:solidFill>
                  <a:schemeClr val="accent3"/>
                </a:solidFill>
                <a:latin typeface="Times New Roman" panose="02020603050405020304" pitchFamily="18" charset="0"/>
                <a:cs typeface="Times New Roman" panose="02020603050405020304" pitchFamily="18" charset="0"/>
              </a:rPr>
              <a:t> Devices: </a:t>
            </a:r>
            <a:r>
              <a:rPr lang="en-US" sz="1200" dirty="0">
                <a:solidFill>
                  <a:schemeClr val="tx1"/>
                </a:solidFill>
                <a:latin typeface="Times New Roman" panose="02020603050405020304" pitchFamily="18" charset="0"/>
                <a:cs typeface="Times New Roman" panose="02020603050405020304" pitchFamily="18" charset="0"/>
              </a:rPr>
              <a:t>Connects with </a:t>
            </a:r>
            <a:r>
              <a:rPr lang="en-US" sz="1200" dirty="0" err="1">
                <a:solidFill>
                  <a:schemeClr val="tx1"/>
                </a:solidFill>
                <a:latin typeface="Times New Roman" panose="02020603050405020304" pitchFamily="18" charset="0"/>
                <a:cs typeface="Times New Roman" panose="02020603050405020304" pitchFamily="18" charset="0"/>
              </a:rPr>
              <a:t>loT</a:t>
            </a:r>
            <a:r>
              <a:rPr lang="en-US" sz="1200" dirty="0">
                <a:solidFill>
                  <a:schemeClr val="tx1"/>
                </a:solidFill>
                <a:latin typeface="Times New Roman" panose="02020603050405020304" pitchFamily="18" charset="0"/>
                <a:cs typeface="Times New Roman" panose="02020603050405020304" pitchFamily="18" charset="0"/>
              </a:rPr>
              <a:t> sensors to gather real-time data on soil moisture, temperature, and crop health, enabling proactive decision-making and resource management.</a:t>
            </a:r>
          </a:p>
          <a:p>
            <a:pPr marL="139700" lvl="0" indent="0" algn="l" rtl="0">
              <a:spcBef>
                <a:spcPts val="0"/>
              </a:spcBef>
              <a:spcAft>
                <a:spcPts val="0"/>
              </a:spcAft>
              <a:buSzPts val="1400"/>
              <a:buNone/>
            </a:pPr>
            <a:endParaRPr lang="en-US" sz="1200" dirty="0">
              <a:solidFill>
                <a:schemeClr val="tx1"/>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SzPts val="1400"/>
              <a:buNone/>
            </a:pPr>
            <a:r>
              <a:rPr lang="en-US" sz="2400" b="1" dirty="0">
                <a:solidFill>
                  <a:schemeClr val="accent3"/>
                </a:solidFill>
                <a:latin typeface="Times New Roman" panose="02020603050405020304" pitchFamily="18" charset="0"/>
                <a:cs typeface="Times New Roman" panose="02020603050405020304" pitchFamily="18" charset="0"/>
              </a:rPr>
              <a:t>References</a:t>
            </a:r>
            <a:endParaRPr lang="en" sz="2400" b="1" dirty="0">
              <a:solidFill>
                <a:schemeClr val="accent3"/>
              </a:solidFill>
              <a:latin typeface="Times New Roman" panose="02020603050405020304" pitchFamily="18" charset="0"/>
              <a:cs typeface="Times New Roman" panose="02020603050405020304" pitchFamily="18" charset="0"/>
            </a:endParaRPr>
          </a:p>
          <a:p>
            <a:pPr marL="139700" lvl="0" indent="0" algn="l" rtl="0">
              <a:spcBef>
                <a:spcPts val="0"/>
              </a:spcBef>
              <a:spcAft>
                <a:spcPts val="0"/>
              </a:spcAft>
              <a:buSzPts val="1400"/>
              <a:buNone/>
            </a:pPr>
            <a:endParaRPr lang="en" sz="1200" dirty="0"/>
          </a:p>
          <a:p>
            <a:pPr marL="457200" lvl="0" indent="-317500" algn="l" rtl="0">
              <a:spcBef>
                <a:spcPts val="0"/>
              </a:spcBef>
              <a:spcAft>
                <a:spcPts val="0"/>
              </a:spcAft>
              <a:buSzPts val="1400"/>
              <a:buChar char="●"/>
            </a:pPr>
            <a:r>
              <a:rPr lang="en" sz="1200" dirty="0"/>
              <a:t>This is a</a:t>
            </a:r>
            <a:r>
              <a:rPr lang="en-US" sz="1200" dirty="0"/>
              <a:t>Food and Agriculture Organization. (2019). </a:t>
            </a:r>
            <a:br>
              <a:rPr lang="en-US" sz="1200" dirty="0"/>
            </a:br>
            <a:r>
              <a:rPr lang="en-US" sz="1200" dirty="0"/>
              <a:t>New Standards to Curb the Global Spread of Plant Pests and Diseases. Accessed: Nov. 8, 2022. [Online]. Available: </a:t>
            </a:r>
            <a:r>
              <a:rPr lang="en-US" sz="1200" dirty="0">
                <a:hlinkClick r:id="rId3"/>
              </a:rPr>
              <a:t>https://www.fao.org/</a:t>
            </a:r>
            <a:endParaRPr lang="en-US" sz="1200" dirty="0"/>
          </a:p>
          <a:p>
            <a:pPr marL="457200" lvl="0" indent="-317500" algn="l" rtl="0">
              <a:spcBef>
                <a:spcPts val="0"/>
              </a:spcBef>
              <a:spcAft>
                <a:spcPts val="0"/>
              </a:spcAft>
              <a:buSzPts val="1400"/>
              <a:buChar char="●"/>
            </a:pPr>
            <a:r>
              <a:rPr lang="en-US" sz="1200" dirty="0"/>
              <a:t>Li, S. Zhang, and B. Wang, ‘‘Plant disease detection and classification by deep learning—A review,’’ IEEE Access, vol. 9, pp. 56683–56698, 2021.</a:t>
            </a:r>
          </a:p>
          <a:p>
            <a:pPr marL="457200" lvl="0" indent="-317500" algn="l" rtl="0">
              <a:spcBef>
                <a:spcPts val="0"/>
              </a:spcBef>
              <a:spcAft>
                <a:spcPts val="0"/>
              </a:spcAft>
              <a:buSzPts val="1400"/>
              <a:buChar char="●"/>
            </a:pPr>
            <a:r>
              <a:rPr lang="en-IN" sz="1200" dirty="0"/>
              <a:t>https://chat.openai.com/c/8e39a8a6-69cf-41cc-b452-70394ca180ea.</a:t>
            </a:r>
            <a:endParaRPr lang="en" sz="1200" dirty="0"/>
          </a:p>
        </p:txBody>
      </p:sp>
      <p:sp>
        <p:nvSpPr>
          <p:cNvPr id="1310" name="Google Shape;1310;p93"/>
          <p:cNvSpPr/>
          <p:nvPr/>
        </p:nvSpPr>
        <p:spPr>
          <a:xfrm rot="5400000">
            <a:off x="6947775" y="3740550"/>
            <a:ext cx="2055300" cy="750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3"/>
          <p:cNvSpPr/>
          <p:nvPr/>
        </p:nvSpPr>
        <p:spPr>
          <a:xfrm rot="10800000">
            <a:off x="-24375" y="367050"/>
            <a:ext cx="61839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11"/>
                                        </p:tgtEl>
                                        <p:attrNameLst>
                                          <p:attrName>style.visibility</p:attrName>
                                        </p:attrNameLst>
                                      </p:cBhvr>
                                      <p:to>
                                        <p:strVal val="visible"/>
                                      </p:to>
                                    </p:set>
                                    <p:anim calcmode="lin" valueType="num">
                                      <p:cBhvr additive="base">
                                        <p:cTn id="7" dur="1000"/>
                                        <p:tgtEl>
                                          <p:spTgt spid="1311"/>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1310"/>
                                        </p:tgtEl>
                                        <p:attrNameLst>
                                          <p:attrName>style.visibility</p:attrName>
                                        </p:attrNameLst>
                                      </p:cBhvr>
                                      <p:to>
                                        <p:strVal val="visible"/>
                                      </p:to>
                                    </p:set>
                                    <p:animEffect transition="in" filter="fade">
                                      <p:cBhvr>
                                        <p:cTn id="10" dur="1000"/>
                                        <p:tgtEl>
                                          <p:spTgt spid="1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60" name="Google Shape;1760;p110"/>
          <p:cNvSpPr txBox="1">
            <a:spLocks noGrp="1"/>
          </p:cNvSpPr>
          <p:nvPr>
            <p:ph type="title"/>
          </p:nvPr>
        </p:nvSpPr>
        <p:spPr>
          <a:xfrm>
            <a:off x="2789496" y="2288250"/>
            <a:ext cx="38820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solidFill>
                  <a:schemeClr val="lt1"/>
                </a:solidFill>
                <a:latin typeface="Times New Roman" panose="02020603050405020304" pitchFamily="18" charset="0"/>
                <a:cs typeface="Times New Roman" panose="02020603050405020304" pitchFamily="18" charset="0"/>
              </a:rPr>
              <a:t>Thank You</a:t>
            </a:r>
            <a:endParaRPr sz="4800" dirty="0">
              <a:solidFill>
                <a:schemeClr val="l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760"/>
                                        </p:tgtEl>
                                        <p:attrNameLst>
                                          <p:attrName>style.visibility</p:attrName>
                                        </p:attrNameLst>
                                      </p:cBhvr>
                                      <p:to>
                                        <p:strVal val="visible"/>
                                      </p:to>
                                    </p:set>
                                    <p:anim calcmode="lin" valueType="num">
                                      <p:cBhvr additive="base">
                                        <p:cTn id="7" dur="1000"/>
                                        <p:tgtEl>
                                          <p:spTgt spid="17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68"/>
          <p:cNvSpPr txBox="1">
            <a:spLocks noGrp="1"/>
          </p:cNvSpPr>
          <p:nvPr>
            <p:ph type="title"/>
          </p:nvPr>
        </p:nvSpPr>
        <p:spPr>
          <a:xfrm>
            <a:off x="631902" y="574726"/>
            <a:ext cx="8512098" cy="860064"/>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US" dirty="0">
                <a:latin typeface="Times New Roman" panose="02020603050405020304" pitchFamily="18" charset="0"/>
                <a:cs typeface="Times New Roman" panose="02020603050405020304" pitchFamily="18" charset="0"/>
              </a:rPr>
              <a:t>Project Guide: </a:t>
            </a:r>
            <a:r>
              <a:rPr lang="en-US" dirty="0" err="1">
                <a:latin typeface="Times New Roman" panose="02020603050405020304" pitchFamily="18" charset="0"/>
                <a:cs typeface="Times New Roman" panose="02020603050405020304" pitchFamily="18" charset="0"/>
              </a:rPr>
              <a:t>Mr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T.Y.Srinivasa</a:t>
            </a:r>
            <a:r>
              <a:rPr lang="en-US" dirty="0">
                <a:latin typeface="Times New Roman" panose="02020603050405020304" pitchFamily="18" charset="0"/>
                <a:cs typeface="Times New Roman" panose="02020603050405020304" pitchFamily="18" charset="0"/>
              </a:rPr>
              <a:t> Rao </a:t>
            </a:r>
            <a:r>
              <a:rPr lang="en-US" sz="1600" dirty="0">
                <a:latin typeface="Times New Roman" panose="02020603050405020304" pitchFamily="18" charset="0"/>
                <a:cs typeface="Times New Roman" panose="02020603050405020304" pitchFamily="18" charset="0"/>
              </a:rPr>
              <a:t> 		      </a:t>
            </a:r>
            <a:br>
              <a:rPr lang="en-US" sz="1600"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p:txBody>
      </p:sp>
      <p:sp>
        <p:nvSpPr>
          <p:cNvPr id="444" name="Google Shape;444;p68"/>
          <p:cNvSpPr txBox="1">
            <a:spLocks noGrp="1"/>
          </p:cNvSpPr>
          <p:nvPr>
            <p:ph type="body" idx="1"/>
          </p:nvPr>
        </p:nvSpPr>
        <p:spPr>
          <a:xfrm>
            <a:off x="723900" y="3404839"/>
            <a:ext cx="7696200" cy="157603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endParaRPr lang="en-US" dirty="0">
              <a:latin typeface="Times New Roman" panose="02020603050405020304" pitchFamily="18" charset="0"/>
              <a:cs typeface="Times New Roman" panose="02020603050405020304" pitchFamily="18" charset="0"/>
            </a:endParaRPr>
          </a:p>
          <a:p>
            <a:pPr marL="0" lvl="0" indent="0" algn="r" rtl="0">
              <a:spcBef>
                <a:spcPts val="0"/>
              </a:spcBef>
              <a:spcAft>
                <a:spcPts val="0"/>
              </a:spcAft>
              <a:buClr>
                <a:schemeClr val="dk1"/>
              </a:buClr>
              <a:buSzPts val="1100"/>
              <a:buFont typeface="Arial"/>
              <a:buNone/>
            </a:pPr>
            <a:endParaRPr lang="en-IN" dirty="0">
              <a:latin typeface="Times New Roman" panose="02020603050405020304" pitchFamily="18" charset="0"/>
              <a:cs typeface="Times New Roman" panose="02020603050405020304" pitchFamily="18" charset="0"/>
            </a:endParaRPr>
          </a:p>
          <a:p>
            <a:pPr marL="0" lvl="0" indent="0" algn="r" rtl="0">
              <a:spcBef>
                <a:spcPts val="0"/>
              </a:spcBef>
              <a:spcAft>
                <a:spcPts val="0"/>
              </a:spcAft>
              <a:buClr>
                <a:schemeClr val="dk1"/>
              </a:buClr>
              <a:buSzPts val="1100"/>
              <a:buFont typeface="Arial"/>
              <a:buNone/>
            </a:pPr>
            <a:endParaRPr lang="en-IN" dirty="0">
              <a:latin typeface="Times New Roman" panose="02020603050405020304" pitchFamily="18" charset="0"/>
              <a:cs typeface="Times New Roman" panose="02020603050405020304" pitchFamily="18" charset="0"/>
            </a:endParaRPr>
          </a:p>
          <a:p>
            <a:pPr marL="0" lvl="0" indent="0" algn="r" rtl="0">
              <a:spcBef>
                <a:spcPts val="0"/>
              </a:spcBef>
              <a:spcAft>
                <a:spcPts val="0"/>
              </a:spcAft>
              <a:buClr>
                <a:schemeClr val="dk1"/>
              </a:buClr>
              <a:buSzPts val="1100"/>
              <a:buFont typeface="Arial"/>
              <a:buNone/>
            </a:pPr>
            <a:r>
              <a:rPr lang="en-IN" sz="2000" b="1" dirty="0">
                <a:latin typeface="Times New Roman" panose="02020603050405020304" pitchFamily="18" charset="0"/>
                <a:cs typeface="Times New Roman" panose="02020603050405020304" pitchFamily="18" charset="0"/>
              </a:rPr>
              <a:t>Project Batch Name:A17</a:t>
            </a:r>
          </a:p>
        </p:txBody>
      </p:sp>
      <p:sp>
        <p:nvSpPr>
          <p:cNvPr id="2" name="TextBox 1">
            <a:extLst>
              <a:ext uri="{FF2B5EF4-FFF2-40B4-BE49-F238E27FC236}">
                <a16:creationId xmlns:a16="http://schemas.microsoft.com/office/drawing/2014/main" id="{9ADA1B9D-9F41-3610-FA0A-C87D93BA19AE}"/>
              </a:ext>
            </a:extLst>
          </p:cNvPr>
          <p:cNvSpPr txBox="1"/>
          <p:nvPr/>
        </p:nvSpPr>
        <p:spPr>
          <a:xfrm>
            <a:off x="723901" y="1546304"/>
            <a:ext cx="6792021" cy="2369880"/>
          </a:xfrm>
          <a:prstGeom prst="rect">
            <a:avLst/>
          </a:prstGeom>
          <a:noFill/>
        </p:spPr>
        <p:txBody>
          <a:bodyPr wrap="square" rtlCol="0">
            <a:spAutoFit/>
          </a:bodyPr>
          <a:lstStyle/>
          <a:p>
            <a:r>
              <a:rPr lang="en" sz="2000" b="1" dirty="0">
                <a:latin typeface="Times New Roman" panose="02020603050405020304" pitchFamily="18" charset="0"/>
                <a:cs typeface="Times New Roman" panose="02020603050405020304" pitchFamily="18" charset="0"/>
              </a:rPr>
              <a:t>Project Members:</a:t>
            </a:r>
            <a:br>
              <a:rPr lang="en" dirty="0">
                <a:latin typeface="Times New Roman" panose="02020603050405020304" pitchFamily="18" charset="0"/>
                <a:cs typeface="Times New Roman" panose="02020603050405020304" pitchFamily="18" charset="0"/>
              </a:rPr>
            </a:br>
            <a:br>
              <a:rPr lang="en" dirty="0"/>
            </a:br>
            <a:r>
              <a:rPr lang="en" sz="1800" dirty="0">
                <a:latin typeface="Times New Roman" panose="02020603050405020304" pitchFamily="18" charset="0"/>
                <a:cs typeface="Times New Roman" panose="02020603050405020304" pitchFamily="18" charset="0"/>
              </a:rPr>
              <a:t>1.A.Santhosh Kumar –Y20ACS403</a:t>
            </a:r>
            <a:br>
              <a:rPr lang="en" sz="1800" dirty="0">
                <a:latin typeface="Times New Roman" panose="02020603050405020304" pitchFamily="18" charset="0"/>
                <a:cs typeface="Times New Roman" panose="02020603050405020304" pitchFamily="18" charset="0"/>
              </a:rPr>
            </a:br>
            <a:r>
              <a:rPr lang="en" sz="1800" dirty="0">
                <a:latin typeface="Times New Roman" panose="02020603050405020304" pitchFamily="18" charset="0"/>
                <a:cs typeface="Times New Roman" panose="02020603050405020304" pitchFamily="18" charset="0"/>
              </a:rPr>
              <a:t>2.G.Harshitha -Y20AC445</a:t>
            </a:r>
            <a:br>
              <a:rPr lang="en" sz="1800" dirty="0">
                <a:latin typeface="Times New Roman" panose="02020603050405020304" pitchFamily="18" charset="0"/>
                <a:cs typeface="Times New Roman" panose="02020603050405020304" pitchFamily="18" charset="0"/>
              </a:rPr>
            </a:br>
            <a:r>
              <a:rPr lang="en" sz="1800" dirty="0">
                <a:latin typeface="Times New Roman" panose="02020603050405020304" pitchFamily="18" charset="0"/>
                <a:cs typeface="Times New Roman" panose="02020603050405020304" pitchFamily="18" charset="0"/>
              </a:rPr>
              <a:t>3.B.Bhavana Sai –Y20ACS419</a:t>
            </a:r>
            <a:br>
              <a:rPr lang="en" sz="1800" dirty="0">
                <a:latin typeface="Times New Roman" panose="02020603050405020304" pitchFamily="18" charset="0"/>
                <a:cs typeface="Times New Roman" panose="02020603050405020304" pitchFamily="18" charset="0"/>
              </a:rPr>
            </a:br>
            <a:r>
              <a:rPr lang="en" sz="1800" dirty="0">
                <a:latin typeface="Times New Roman" panose="02020603050405020304" pitchFamily="18" charset="0"/>
                <a:cs typeface="Times New Roman" panose="02020603050405020304" pitchFamily="18" charset="0"/>
              </a:rPr>
              <a:t>4.B.Ajay Kumar –Y20ACS414</a:t>
            </a:r>
          </a:p>
          <a:p>
            <a:endParaRPr lang="en" dirty="0">
              <a:latin typeface="Times New Roman" panose="02020603050405020304" pitchFamily="18" charset="0"/>
              <a:cs typeface="Times New Roman" panose="02020603050405020304" pitchFamily="18" charset="0"/>
            </a:endParaRPr>
          </a:p>
          <a:p>
            <a:endParaRPr lang="en" dirty="0">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36" name="TextBox 35">
            <a:extLst>
              <a:ext uri="{FF2B5EF4-FFF2-40B4-BE49-F238E27FC236}">
                <a16:creationId xmlns:a16="http://schemas.microsoft.com/office/drawing/2014/main" id="{3426BB16-A9AA-BB60-DED1-0BF435423AA8}"/>
              </a:ext>
            </a:extLst>
          </p:cNvPr>
          <p:cNvSpPr txBox="1"/>
          <p:nvPr/>
        </p:nvSpPr>
        <p:spPr>
          <a:xfrm>
            <a:off x="586167" y="557629"/>
            <a:ext cx="8252085" cy="3323987"/>
          </a:xfrm>
          <a:prstGeom prst="rect">
            <a:avLst/>
          </a:prstGeom>
          <a:noFill/>
        </p:spPr>
        <p:txBody>
          <a:bodyPr wrap="square" rtlCol="0">
            <a:spAutoFit/>
          </a:bodyPr>
          <a:lstStyle/>
          <a:p>
            <a:r>
              <a:rPr lang="en-US" sz="3200" b="1" dirty="0">
                <a:solidFill>
                  <a:schemeClr val="accent3"/>
                </a:solidFill>
                <a:latin typeface="Times New Roman" panose="02020603050405020304" pitchFamily="18" charset="0"/>
                <a:cs typeface="Times New Roman" panose="02020603050405020304" pitchFamily="18" charset="0"/>
              </a:rPr>
              <a:t>Abstract</a:t>
            </a:r>
            <a:r>
              <a:rPr lang="en-US" sz="2200" b="1" dirty="0">
                <a:solidFill>
                  <a:schemeClr val="accent3"/>
                </a:solidFill>
                <a:latin typeface="Times New Roman" panose="02020603050405020304" pitchFamily="18" charset="0"/>
                <a:cs typeface="Times New Roman" panose="02020603050405020304" pitchFamily="18" charset="0"/>
              </a:rPr>
              <a:t>:</a:t>
            </a:r>
          </a:p>
          <a:p>
            <a:endParaRPr lang="en-US" sz="1800" dirty="0"/>
          </a:p>
          <a:p>
            <a:pPr algn="just"/>
            <a:r>
              <a:rPr lang="en-US" sz="1600" dirty="0">
                <a:latin typeface="Times New Roman" panose="02020603050405020304" pitchFamily="18" charset="0"/>
                <a:cs typeface="Times New Roman" panose="02020603050405020304" pitchFamily="18" charset="0"/>
              </a:rPr>
              <a:t>Precision agriculture is advancing rapidly, integrating machine learning and deep learning techniques to create a comprehensive system for crop recommendation, fertilizer suggestion, and plant disease detection. By leveraging data on crop attributes, soil characteristics, and environmental factors such as soil type, climate, rainfall, humidity, and temperature, as well as parameters like nitrogen, phosphorus, and potassium content in the soil, this system aims to optimize crop selection, recommend suitable fertilizers, and identify potential crop diseases. The ultimate goal is to enhance agricultural productivity and minimize crop losses through tailored solutions.</a:t>
            </a:r>
          </a:p>
          <a:p>
            <a:endParaRPr lang="en-US" sz="1600" dirty="0"/>
          </a:p>
          <a:p>
            <a:endParaRPr lang="en-IN" sz="1600"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4"/>
        <p:cNvGrpSpPr/>
        <p:nvPr/>
      </p:nvGrpSpPr>
      <p:grpSpPr>
        <a:xfrm>
          <a:off x="0" y="0"/>
          <a:ext cx="0" cy="0"/>
          <a:chOff x="0" y="0"/>
          <a:chExt cx="0" cy="0"/>
        </a:xfrm>
      </p:grpSpPr>
      <p:sp>
        <p:nvSpPr>
          <p:cNvPr id="495" name="Google Shape;495;p71"/>
          <p:cNvSpPr/>
          <p:nvPr/>
        </p:nvSpPr>
        <p:spPr>
          <a:xfrm rot="10800000">
            <a:off x="3499423" y="1710557"/>
            <a:ext cx="5612779" cy="2711670"/>
          </a:xfrm>
          <a:prstGeom prst="rect">
            <a:avLst/>
          </a:prstGeom>
          <a:solidFill>
            <a:schemeClr val="accent3">
              <a:alpha val="57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71"/>
          <p:cNvSpPr txBox="1">
            <a:spLocks noGrp="1"/>
          </p:cNvSpPr>
          <p:nvPr>
            <p:ph type="subTitle" idx="1"/>
          </p:nvPr>
        </p:nvSpPr>
        <p:spPr>
          <a:xfrm>
            <a:off x="3531215" y="1251447"/>
            <a:ext cx="5612780" cy="2461332"/>
          </a:xfrm>
          <a:prstGeom prst="rect">
            <a:avLst/>
          </a:prstGeom>
        </p:spPr>
        <p:txBody>
          <a:bodyPr spcFirstLastPara="1" wrap="square" lIns="91425" tIns="91425" rIns="91425" bIns="91425" anchor="ctr" anchorCtr="0">
            <a:noAutofit/>
          </a:bodyPr>
          <a:lstStyle/>
          <a:p>
            <a:pPr marL="0" indent="0" algn="l">
              <a:buClr>
                <a:schemeClr val="dk1"/>
              </a:buClr>
              <a:buSzPts val="1100"/>
            </a:pPr>
            <a:endParaRPr lang="en-US"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b="1" dirty="0">
              <a:solidFill>
                <a:schemeClr val="accent3">
                  <a:lumMod val="75000"/>
                  <a:lumOff val="25000"/>
                </a:schemeClr>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b="1" dirty="0">
              <a:solidFill>
                <a:schemeClr val="accent3">
                  <a:lumMod val="75000"/>
                  <a:lumOff val="25000"/>
                </a:schemeClr>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b="1" dirty="0">
              <a:solidFill>
                <a:schemeClr val="accent3">
                  <a:lumMod val="75000"/>
                  <a:lumOff val="25000"/>
                </a:schemeClr>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b="1"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b="1"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2400"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1600"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1600"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1600"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r>
              <a:rPr lang="en-US" sz="2400" b="1" dirty="0">
                <a:solidFill>
                  <a:schemeClr val="bg1"/>
                </a:solidFill>
                <a:latin typeface="Times New Roman" panose="02020603050405020304" pitchFamily="18" charset="0"/>
                <a:cs typeface="Times New Roman" panose="02020603050405020304" pitchFamily="18" charset="0"/>
              </a:rPr>
              <a:t>Introduction to Crop Recommendation</a:t>
            </a:r>
            <a:endParaRPr lang="en-IN" sz="2400" b="1"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sz="1600"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r>
              <a:rPr lang="en-US" dirty="0">
                <a:solidFill>
                  <a:schemeClr val="bg1"/>
                </a:solidFill>
                <a:latin typeface="Times New Roman" panose="02020603050405020304" pitchFamily="18" charset="0"/>
                <a:cs typeface="Times New Roman" panose="02020603050405020304" pitchFamily="18" charset="0"/>
              </a:rPr>
              <a:t>Crop recommendation utilizes data analysis and agricultural expertise to advise farmers on the best crops to grow based on local conditions, optimizing yields and sustainability. These systems help farmers make informed decisions, ultimately improving agricultural productivity and profitability.</a:t>
            </a:r>
          </a:p>
          <a:p>
            <a:pPr marL="0" indent="0" algn="l">
              <a:buClr>
                <a:schemeClr val="dk1"/>
              </a:buClr>
              <a:buSzPts val="1100"/>
            </a:pPr>
            <a:endParaRPr lang="en-US" sz="2400" b="1" dirty="0">
              <a:solidFill>
                <a:schemeClr val="accent3">
                  <a:lumMod val="90000"/>
                  <a:lumOff val="10000"/>
                </a:schemeClr>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dirty="0">
              <a:solidFill>
                <a:schemeClr val="bg1"/>
              </a:solidFill>
              <a:latin typeface="Times New Roman" panose="02020603050405020304" pitchFamily="18" charset="0"/>
              <a:cs typeface="Times New Roman" panose="02020603050405020304" pitchFamily="18" charset="0"/>
            </a:endParaRPr>
          </a:p>
          <a:p>
            <a:pPr marL="0" indent="0" algn="l">
              <a:buClr>
                <a:schemeClr val="dk1"/>
              </a:buClr>
              <a:buSzPts val="1100"/>
            </a:pPr>
            <a:endParaRPr lang="en-US" b="1"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US" sz="2400" b="1"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IN" sz="2400" b="1" dirty="0">
              <a:solidFill>
                <a:schemeClr val="lt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IN" sz="2400" b="1" dirty="0">
              <a:solidFill>
                <a:schemeClr val="lt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sz="2400" b="1" dirty="0">
              <a:solidFill>
                <a:schemeClr val="lt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98"/>
                                        </p:tgtEl>
                                        <p:attrNameLst>
                                          <p:attrName>style.visibility</p:attrName>
                                        </p:attrNameLst>
                                      </p:cBhvr>
                                      <p:to>
                                        <p:strVal val="visible"/>
                                      </p:to>
                                    </p:set>
                                    <p:anim calcmode="lin" valueType="num">
                                      <p:cBhvr additive="base">
                                        <p:cTn id="7" dur="1000"/>
                                        <p:tgtEl>
                                          <p:spTgt spid="4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73"/>
          <p:cNvSpPr txBox="1">
            <a:spLocks noGrp="1"/>
          </p:cNvSpPr>
          <p:nvPr>
            <p:ph type="title"/>
          </p:nvPr>
        </p:nvSpPr>
        <p:spPr>
          <a:xfrm>
            <a:off x="327102" y="289932"/>
            <a:ext cx="4579023" cy="10705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 to Fertilizers Suggestion</a:t>
            </a:r>
            <a:endParaRPr dirty="0">
              <a:latin typeface="Times New Roman" panose="02020603050405020304" pitchFamily="18" charset="0"/>
              <a:cs typeface="Times New Roman" panose="02020603050405020304" pitchFamily="18" charset="0"/>
            </a:endParaRPr>
          </a:p>
        </p:txBody>
      </p:sp>
      <p:sp>
        <p:nvSpPr>
          <p:cNvPr id="511" name="Google Shape;511;p73"/>
          <p:cNvSpPr txBox="1">
            <a:spLocks noGrp="1"/>
          </p:cNvSpPr>
          <p:nvPr>
            <p:ph type="body" idx="1"/>
          </p:nvPr>
        </p:nvSpPr>
        <p:spPr>
          <a:xfrm>
            <a:off x="323127" y="1471961"/>
            <a:ext cx="4579023" cy="2906751"/>
          </a:xfrm>
          <a:prstGeom prst="rect">
            <a:avLst/>
          </a:prstGeom>
        </p:spPr>
        <p:txBody>
          <a:bodyPr spcFirstLastPara="1" wrap="square" lIns="91425" tIns="91425" rIns="91425" bIns="91425" anchor="ctr" anchorCtr="0">
            <a:noAutofit/>
          </a:bodyPr>
          <a:lstStyle/>
          <a:p>
            <a:pPr marL="139700" indent="0" algn="l">
              <a:buNone/>
            </a:pPr>
            <a:endParaRPr lang="en-US" sz="1600" b="0" i="0" dirty="0">
              <a:solidFill>
                <a:srgbClr val="0D0D0D"/>
              </a:solidFill>
              <a:effectLst/>
              <a:latin typeface="Times New Roman" panose="02020603050405020304" pitchFamily="18" charset="0"/>
              <a:cs typeface="Times New Roman" panose="02020603050405020304" pitchFamily="18" charset="0"/>
            </a:endParaRPr>
          </a:p>
          <a:p>
            <a:pPr marL="139700" indent="0" algn="l">
              <a:buNone/>
            </a:pPr>
            <a:endParaRPr lang="en-US" sz="1600" dirty="0">
              <a:solidFill>
                <a:srgbClr val="0D0D0D"/>
              </a:solidFill>
              <a:latin typeface="Times New Roman" panose="02020603050405020304" pitchFamily="18" charset="0"/>
              <a:cs typeface="Times New Roman" panose="02020603050405020304" pitchFamily="18" charset="0"/>
            </a:endParaRPr>
          </a:p>
          <a:p>
            <a:pPr marL="139700" indent="0" algn="l">
              <a:buNone/>
            </a:pPr>
            <a:r>
              <a:rPr lang="en-US" sz="1600" b="0" i="0" dirty="0">
                <a:solidFill>
                  <a:srgbClr val="0D0D0D"/>
                </a:solidFill>
                <a:effectLst/>
                <a:latin typeface="Times New Roman" panose="02020603050405020304" pitchFamily="18" charset="0"/>
                <a:cs typeface="Times New Roman" panose="02020603050405020304" pitchFamily="18" charset="0"/>
              </a:rPr>
              <a:t>Fertilizer suggestion, it's crucial to assess soil nutrient levels and crop requirements. A soil test can provide valuable insights into nutrient deficiencies, guiding the selection of the appropriate fertilizer blend. For instance, if the soil lacks nitrogen, a fertilizer with a higher nitrogen content would be recommended. Similarly, phosphorus and potassium deficiencies would necessitate fertilizers rich in these nutrients. Additionally, considering the crop's growth stage and environmental conditions can refine the fertilizer suggestion.</a:t>
            </a:r>
          </a:p>
          <a:p>
            <a:pPr marL="139700" indent="0" algn="l">
              <a:buNone/>
            </a:pPr>
            <a:endParaRPr lang="en-US" sz="1800" b="0" i="0" dirty="0">
              <a:solidFill>
                <a:srgbClr val="0D0D0D"/>
              </a:solidFill>
              <a:effectLst/>
              <a:latin typeface="Söhne"/>
            </a:endParaRPr>
          </a:p>
          <a:p>
            <a:pPr marL="0" lvl="0" indent="0" algn="l" rtl="0">
              <a:spcBef>
                <a:spcPts val="0"/>
              </a:spcBef>
              <a:spcAft>
                <a:spcPts val="0"/>
              </a:spcAft>
              <a:buNone/>
            </a:pPr>
            <a:endParaRPr dirty="0"/>
          </a:p>
        </p:txBody>
      </p:sp>
      <p:pic>
        <p:nvPicPr>
          <p:cNvPr id="512" name="Google Shape;512;p73"/>
          <p:cNvPicPr preferRelativeResize="0"/>
          <p:nvPr/>
        </p:nvPicPr>
        <p:blipFill rotWithShape="1">
          <a:blip r:embed="rId3">
            <a:alphaModFix/>
          </a:blip>
          <a:srcRect l="14819" r="14812"/>
          <a:stretch/>
        </p:blipFill>
        <p:spPr>
          <a:xfrm>
            <a:off x="5283075" y="543000"/>
            <a:ext cx="3138971" cy="4600497"/>
          </a:xfrm>
          <a:prstGeom prst="rect">
            <a:avLst/>
          </a:prstGeom>
          <a:noFill/>
          <a:ln>
            <a:noFill/>
          </a:ln>
        </p:spPr>
      </p:pic>
      <p:sp>
        <p:nvSpPr>
          <p:cNvPr id="513" name="Google Shape;513;p73"/>
          <p:cNvSpPr/>
          <p:nvPr/>
        </p:nvSpPr>
        <p:spPr>
          <a:xfrm rot="10800000">
            <a:off x="5960400" y="36705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75"/>
          <p:cNvSpPr txBox="1">
            <a:spLocks noGrp="1"/>
          </p:cNvSpPr>
          <p:nvPr>
            <p:ph type="title"/>
          </p:nvPr>
        </p:nvSpPr>
        <p:spPr>
          <a:xfrm>
            <a:off x="4572000" y="718951"/>
            <a:ext cx="4356410" cy="8422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Introduction to Plant Disease Detection </a:t>
            </a:r>
            <a:endParaRPr dirty="0">
              <a:latin typeface="Times New Roman" panose="02020603050405020304" pitchFamily="18" charset="0"/>
              <a:cs typeface="Times New Roman" panose="02020603050405020304" pitchFamily="18" charset="0"/>
            </a:endParaRPr>
          </a:p>
        </p:txBody>
      </p:sp>
      <p:sp>
        <p:nvSpPr>
          <p:cNvPr id="534" name="Google Shape;534;p75"/>
          <p:cNvSpPr txBox="1">
            <a:spLocks noGrp="1"/>
          </p:cNvSpPr>
          <p:nvPr>
            <p:ph type="body" idx="1"/>
          </p:nvPr>
        </p:nvSpPr>
        <p:spPr>
          <a:xfrm>
            <a:off x="4572000" y="1561171"/>
            <a:ext cx="4244897" cy="2780369"/>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latin typeface="Times New Roman" panose="02020603050405020304" pitchFamily="18" charset="0"/>
                <a:cs typeface="Times New Roman" panose="02020603050405020304" pitchFamily="18" charset="0"/>
              </a:rPr>
              <a:t>Plants are essential for the environment, agriculture, and economy, but they are vulnerable to diseases caused by bacteria, fungi, and viruses, highlighting the critical need for timely detection and treatment, the Plant Disease Detector, utilizing deep learning to accurately identify plant diseases from leaf images, through Convolutional Neural Network (CNN) architecture trained on dataset. Disease detection in agricultural fields, facilitating prompt action to protect crop yields, ensure food security, and sustain the agricultural industry.</a:t>
            </a:r>
            <a:endParaRPr dirty="0">
              <a:latin typeface="Times New Roman" panose="02020603050405020304" pitchFamily="18" charset="0"/>
              <a:cs typeface="Times New Roman" panose="02020603050405020304" pitchFamily="18" charset="0"/>
            </a:endParaRPr>
          </a:p>
        </p:txBody>
      </p:sp>
      <p:pic>
        <p:nvPicPr>
          <p:cNvPr id="535" name="Google Shape;535;p75"/>
          <p:cNvPicPr preferRelativeResize="0"/>
          <p:nvPr/>
        </p:nvPicPr>
        <p:blipFill rotWithShape="1">
          <a:blip r:embed="rId3">
            <a:alphaModFix/>
          </a:blip>
          <a:srcRect l="25927" r="3808"/>
          <a:stretch/>
        </p:blipFill>
        <p:spPr>
          <a:xfrm>
            <a:off x="327103" y="543000"/>
            <a:ext cx="4096214" cy="4600498"/>
          </a:xfrm>
          <a:prstGeom prst="rect">
            <a:avLst/>
          </a:prstGeom>
          <a:noFill/>
          <a:ln>
            <a:noFill/>
          </a:ln>
        </p:spPr>
      </p:pic>
      <p:sp>
        <p:nvSpPr>
          <p:cNvPr id="536" name="Google Shape;536;p75"/>
          <p:cNvSpPr/>
          <p:nvPr/>
        </p:nvSpPr>
        <p:spPr>
          <a:xfrm rot="10800000">
            <a:off x="7088700" y="442230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5"/>
          <p:cNvSpPr/>
          <p:nvPr/>
        </p:nvSpPr>
        <p:spPr>
          <a:xfrm rot="10800000">
            <a:off x="0" y="36705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88F274-5DC5-75D3-BC40-8C2F240EC246}"/>
              </a:ext>
            </a:extLst>
          </p:cNvPr>
          <p:cNvPicPr>
            <a:picLocks noChangeAspect="1"/>
          </p:cNvPicPr>
          <p:nvPr/>
        </p:nvPicPr>
        <p:blipFill>
          <a:blip r:embed="rId2"/>
          <a:stretch>
            <a:fillRect/>
          </a:stretch>
        </p:blipFill>
        <p:spPr>
          <a:xfrm>
            <a:off x="717331" y="425669"/>
            <a:ext cx="7788166" cy="4437994"/>
          </a:xfrm>
          <a:prstGeom prst="rect">
            <a:avLst/>
          </a:prstGeom>
        </p:spPr>
      </p:pic>
    </p:spTree>
    <p:extLst>
      <p:ext uri="{BB962C8B-B14F-4D97-AF65-F5344CB8AC3E}">
        <p14:creationId xmlns:p14="http://schemas.microsoft.com/office/powerpoint/2010/main" val="101813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2">
          <a:extLst>
            <a:ext uri="{FF2B5EF4-FFF2-40B4-BE49-F238E27FC236}">
              <a16:creationId xmlns:a16="http://schemas.microsoft.com/office/drawing/2014/main" id="{EB2232B3-34BF-8A85-CA09-A4F3F9933A9C}"/>
            </a:ext>
          </a:extLst>
        </p:cNvPr>
        <p:cNvGrpSpPr/>
        <p:nvPr/>
      </p:nvGrpSpPr>
      <p:grpSpPr>
        <a:xfrm>
          <a:off x="0" y="0"/>
          <a:ext cx="0" cy="0"/>
          <a:chOff x="0" y="0"/>
          <a:chExt cx="0" cy="0"/>
        </a:xfrm>
      </p:grpSpPr>
      <p:sp>
        <p:nvSpPr>
          <p:cNvPr id="1753" name="Google Shape;1753;p109">
            <a:extLst>
              <a:ext uri="{FF2B5EF4-FFF2-40B4-BE49-F238E27FC236}">
                <a16:creationId xmlns:a16="http://schemas.microsoft.com/office/drawing/2014/main" id="{AD647B80-3DAB-0889-CA66-4E0EC9F6F514}"/>
              </a:ext>
            </a:extLst>
          </p:cNvPr>
          <p:cNvSpPr txBox="1">
            <a:spLocks noGrp="1"/>
          </p:cNvSpPr>
          <p:nvPr>
            <p:ph type="title"/>
          </p:nvPr>
        </p:nvSpPr>
        <p:spPr>
          <a:xfrm>
            <a:off x="311700" y="899410"/>
            <a:ext cx="8520600" cy="3252865"/>
          </a:xfrm>
          <a:prstGeom prst="rect">
            <a:avLst/>
          </a:prstGeom>
        </p:spPr>
        <p:txBody>
          <a:bodyPr spcFirstLastPara="1" wrap="square" lIns="91425" tIns="91425" rIns="91425" bIns="91425" anchor="b" anchorCtr="0">
            <a:noAutofit/>
          </a:bodyPr>
          <a:lstStyle/>
          <a:p>
            <a:pPr lvl="0"/>
            <a:r>
              <a:rPr lang="en" sz="2800" dirty="0">
                <a:solidFill>
                  <a:schemeClr val="lt2"/>
                </a:solidFill>
              </a:rPr>
              <a:t>Intt</a:t>
            </a:r>
            <a:r>
              <a:rPr lang="en" sz="9600" dirty="0">
                <a:solidFill>
                  <a:schemeClr val="lt2"/>
                </a:solidFill>
              </a:rPr>
              <a:t>I</a:t>
            </a:r>
            <a:r>
              <a:rPr lang="en" sz="2800" dirty="0">
                <a:solidFill>
                  <a:schemeClr val="lt2"/>
                </a:solidFill>
              </a:rPr>
              <a:t>r</a:t>
            </a:r>
            <a:r>
              <a:rPr lang="en" dirty="0">
                <a:solidFill>
                  <a:schemeClr val="lt2"/>
                </a:solidFill>
              </a:rPr>
              <a:t>oiduction</a:t>
            </a:r>
            <a:endParaRPr dirty="0"/>
          </a:p>
        </p:txBody>
      </p:sp>
      <p:sp>
        <p:nvSpPr>
          <p:cNvPr id="1754" name="Google Shape;1754;p109">
            <a:extLst>
              <a:ext uri="{FF2B5EF4-FFF2-40B4-BE49-F238E27FC236}">
                <a16:creationId xmlns:a16="http://schemas.microsoft.com/office/drawing/2014/main" id="{A4F89EBC-73B4-2646-C55B-C6BFAB690671}"/>
              </a:ext>
            </a:extLst>
          </p:cNvPr>
          <p:cNvSpPr txBox="1">
            <a:spLocks noGrp="1"/>
          </p:cNvSpPr>
          <p:nvPr>
            <p:ph type="body" idx="1"/>
          </p:nvPr>
        </p:nvSpPr>
        <p:spPr>
          <a:xfrm>
            <a:off x="577120" y="991225"/>
            <a:ext cx="7991439" cy="386741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200" b="1" dirty="0">
                <a:solidFill>
                  <a:schemeClr val="accent3"/>
                </a:solidFill>
                <a:latin typeface="Times New Roman" panose="02020603050405020304" pitchFamily="18" charset="0"/>
                <a:cs typeface="Times New Roman" panose="02020603050405020304" pitchFamily="18" charset="0"/>
              </a:rPr>
              <a:t>Scope</a:t>
            </a:r>
          </a:p>
          <a:p>
            <a:pPr marL="0" lvl="0" indent="0" algn="just" rtl="0">
              <a:spcBef>
                <a:spcPts val="0"/>
              </a:spcBef>
              <a:spcAft>
                <a:spcPts val="1600"/>
              </a:spcAft>
              <a:buNone/>
            </a:pPr>
            <a:r>
              <a:rPr lang="en-US" sz="1800" dirty="0">
                <a:solidFill>
                  <a:schemeClr val="tx1"/>
                </a:solidFill>
                <a:latin typeface="Times New Roman" panose="02020603050405020304" pitchFamily="18" charset="0"/>
                <a:cs typeface="Times New Roman" panose="02020603050405020304" pitchFamily="18" charset="0"/>
              </a:rPr>
              <a:t>Integrated system for crop recommendation, fertilizer suggestion, and plant disease detection using machine learning and deep learning would primarily focus on its application within agricultural settings, including farms, plantations, and agricultural research institutions. This system aims to assist farmers and agricultural experts in making informed decisions regarding crop cultivation, soil management, and disease prevention to enhance productivity, Additionally, it may find utility in agricultural advisory services, educational institutions, and governmental agencies involved in agricultural development and support.</a:t>
            </a:r>
            <a:endParaRPr lang="en" sz="1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02098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753"/>
                                        </p:tgtEl>
                                        <p:attrNameLst>
                                          <p:attrName>style.visibility</p:attrName>
                                        </p:attrNameLst>
                                      </p:cBhvr>
                                      <p:to>
                                        <p:strVal val="visible"/>
                                      </p:to>
                                    </p:set>
                                    <p:anim calcmode="lin" valueType="num">
                                      <p:cBhvr additive="base">
                                        <p:cTn id="7" dur="1000"/>
                                        <p:tgtEl>
                                          <p:spTgt spid="1753"/>
                                        </p:tgtEl>
                                        <p:attrNameLst>
                                          <p:attrName>ppt_w</p:attrName>
                                        </p:attrNameLst>
                                      </p:cBhvr>
                                      <p:tavLst>
                                        <p:tav tm="0">
                                          <p:val>
                                            <p:strVal val="0"/>
                                          </p:val>
                                        </p:tav>
                                        <p:tav tm="100000">
                                          <p:val>
                                            <p:strVal val="#ppt_w"/>
                                          </p:val>
                                        </p:tav>
                                      </p:tavLst>
                                    </p:anim>
                                    <p:anim calcmode="lin" valueType="num">
                                      <p:cBhvr additive="base">
                                        <p:cTn id="8" dur="1000"/>
                                        <p:tgtEl>
                                          <p:spTgt spid="175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77"/>
          <p:cNvSpPr txBox="1">
            <a:spLocks noGrp="1"/>
          </p:cNvSpPr>
          <p:nvPr>
            <p:ph type="title"/>
          </p:nvPr>
        </p:nvSpPr>
        <p:spPr>
          <a:xfrm>
            <a:off x="280415" y="520035"/>
            <a:ext cx="4571537" cy="9143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Problem Statement</a:t>
            </a:r>
            <a:endParaRPr dirty="0">
              <a:latin typeface="Times New Roman" panose="02020603050405020304" pitchFamily="18" charset="0"/>
              <a:cs typeface="Times New Roman" panose="02020603050405020304" pitchFamily="18" charset="0"/>
            </a:endParaRPr>
          </a:p>
        </p:txBody>
      </p:sp>
      <p:sp>
        <p:nvSpPr>
          <p:cNvPr id="549" name="Google Shape;549;p77"/>
          <p:cNvSpPr txBox="1">
            <a:spLocks noGrp="1"/>
          </p:cNvSpPr>
          <p:nvPr>
            <p:ph type="subTitle" idx="1"/>
          </p:nvPr>
        </p:nvSpPr>
        <p:spPr>
          <a:xfrm>
            <a:off x="280415" y="1233268"/>
            <a:ext cx="4666081" cy="2550712"/>
          </a:xfrm>
          <a:prstGeom prst="rect">
            <a:avLst/>
          </a:prstGeom>
        </p:spPr>
        <p:txBody>
          <a:bodyPr spcFirstLastPara="1" wrap="square" lIns="91425" tIns="91425" rIns="91425" bIns="91425" anchor="ctr" anchorCtr="0">
            <a:noAutofit/>
          </a:bodyPr>
          <a:lstStyle/>
          <a:p>
            <a:pPr marL="0" lvl="0" indent="0"/>
            <a:r>
              <a:rPr lang="en-US" sz="1600" dirty="0">
                <a:latin typeface="Times New Roman" panose="02020603050405020304" pitchFamily="18" charset="0"/>
                <a:cs typeface="Times New Roman" panose="02020603050405020304" pitchFamily="18" charset="0"/>
              </a:rPr>
              <a:t>In modern agriculture, farmers face numerous challenges related to crop selection, optimal nutrient management, and early detection of plant diseases. The integrated system aims to seamlessly combine crop recommendation, fertilizer suggestions, and plant disease detection capabilities into a single platform.</a:t>
            </a:r>
            <a:endParaRPr sz="1600" dirty="0">
              <a:latin typeface="Times New Roman" panose="02020603050405020304" pitchFamily="18" charset="0"/>
              <a:cs typeface="Times New Roman" panose="02020603050405020304" pitchFamily="18" charset="0"/>
            </a:endParaRPr>
          </a:p>
        </p:txBody>
      </p:sp>
      <p:sp>
        <p:nvSpPr>
          <p:cNvPr id="551" name="Google Shape;551;p77"/>
          <p:cNvSpPr/>
          <p:nvPr/>
        </p:nvSpPr>
        <p:spPr>
          <a:xfrm rot="10800000">
            <a:off x="4295700" y="0"/>
            <a:ext cx="4848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7"/>
          <p:cNvSpPr/>
          <p:nvPr/>
        </p:nvSpPr>
        <p:spPr>
          <a:xfrm rot="10800000">
            <a:off x="-5100" y="4392925"/>
            <a:ext cx="61689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564;p78">
            <a:extLst>
              <a:ext uri="{FF2B5EF4-FFF2-40B4-BE49-F238E27FC236}">
                <a16:creationId xmlns:a16="http://schemas.microsoft.com/office/drawing/2014/main" id="{989892E5-2B0F-83F6-D13E-5A66923E3CC5}"/>
              </a:ext>
            </a:extLst>
          </p:cNvPr>
          <p:cNvPicPr preferRelativeResize="0"/>
          <p:nvPr/>
        </p:nvPicPr>
        <p:blipFill rotWithShape="1">
          <a:blip r:embed="rId3">
            <a:alphaModFix/>
          </a:blip>
          <a:srcRect l="8922" t="16415" r="8922"/>
          <a:stretch/>
        </p:blipFill>
        <p:spPr>
          <a:xfrm>
            <a:off x="5176270" y="721201"/>
            <a:ext cx="3075632" cy="395487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48"/>
                                        </p:tgtEl>
                                        <p:attrNameLst>
                                          <p:attrName>style.visibility</p:attrName>
                                        </p:attrNameLst>
                                      </p:cBhvr>
                                      <p:to>
                                        <p:strVal val="visible"/>
                                      </p:to>
                                    </p:set>
                                    <p:anim calcmode="lin" valueType="num">
                                      <p:cBhvr additive="base">
                                        <p:cTn id="7" dur="1000"/>
                                        <p:tgtEl>
                                          <p:spTgt spid="548"/>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49"/>
                                        </p:tgtEl>
                                        <p:attrNameLst>
                                          <p:attrName>style.visibility</p:attrName>
                                        </p:attrNameLst>
                                      </p:cBhvr>
                                      <p:to>
                                        <p:strVal val="visible"/>
                                      </p:to>
                                    </p:set>
                                    <p:anim calcmode="lin" valueType="num">
                                      <p:cBhvr additive="base">
                                        <p:cTn id="10" dur="1000"/>
                                        <p:tgtEl>
                                          <p:spTgt spid="549"/>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552"/>
                                        </p:tgtEl>
                                        <p:attrNameLst>
                                          <p:attrName>style.visibility</p:attrName>
                                        </p:attrNameLst>
                                      </p:cBhvr>
                                      <p:to>
                                        <p:strVal val="visible"/>
                                      </p:to>
                                    </p:set>
                                    <p:anim calcmode="lin" valueType="num">
                                      <p:cBhvr additive="base">
                                        <p:cTn id="13" dur="1000"/>
                                        <p:tgtEl>
                                          <p:spTgt spid="552"/>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551"/>
                                        </p:tgtEl>
                                        <p:attrNameLst>
                                          <p:attrName>style.visibility</p:attrName>
                                        </p:attrNameLst>
                                      </p:cBhvr>
                                      <p:to>
                                        <p:strVal val="visible"/>
                                      </p:to>
                                    </p:set>
                                    <p:anim calcmode="lin" valueType="num">
                                      <p:cBhvr additive="base">
                                        <p:cTn id="16" dur="1000"/>
                                        <p:tgtEl>
                                          <p:spTgt spid="551"/>
                                        </p:tgtEl>
                                        <p:attrNameLst>
                                          <p:attrName>ppt_x</p:attrName>
                                        </p:attrNameLst>
                                      </p:cBhvr>
                                      <p:tavLst>
                                        <p:tav tm="0">
                                          <p:val>
                                            <p:strVal val="#ppt_x+1"/>
                                          </p:val>
                                        </p:tav>
                                        <p:tav tm="100000">
                                          <p:val>
                                            <p:strVal val="#ppt_x"/>
                                          </p:val>
                                        </p:tav>
                                      </p:tavLst>
                                    </p:anim>
                                  </p:childTnLst>
                                </p:cTn>
                              </p:par>
                              <p:par>
                                <p:cTn id="17" presetID="10"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765</TotalTime>
  <Words>1041</Words>
  <Application>Microsoft Office PowerPoint</Application>
  <PresentationFormat>On-screen Show (16:9)</PresentationFormat>
  <Paragraphs>79</Paragraphs>
  <Slides>15</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Söhne</vt:lpstr>
      <vt:lpstr>Quicksand</vt:lpstr>
      <vt:lpstr>Playfair Display</vt:lpstr>
      <vt:lpstr>Montserrat Medium</vt:lpstr>
      <vt:lpstr>Montserrat</vt:lpstr>
      <vt:lpstr>Arial</vt:lpstr>
      <vt:lpstr>Times New Roman</vt:lpstr>
      <vt:lpstr>Wingdings</vt:lpstr>
      <vt:lpstr>Sustainable Agriculture Project Proposal by Slidesgo</vt:lpstr>
      <vt:lpstr>Integrated system for crop recommendation, fertilizers suggestion and plant disease detection</vt:lpstr>
      <vt:lpstr>Project Guide: Mr T.Y.Srinivasa Rao              </vt:lpstr>
      <vt:lpstr>PowerPoint Presentation</vt:lpstr>
      <vt:lpstr>PowerPoint Presentation</vt:lpstr>
      <vt:lpstr>Introduction to Fertilizers Suggestion</vt:lpstr>
      <vt:lpstr>Introduction to Plant Disease Detection </vt:lpstr>
      <vt:lpstr>PowerPoint Presentation</vt:lpstr>
      <vt:lpstr>InttIroiduction</vt:lpstr>
      <vt:lpstr>Problem Statement</vt:lpstr>
      <vt:lpstr>Existing Systems</vt:lpstr>
      <vt:lpstr>Limitations of Existing Systems</vt:lpstr>
      <vt:lpstr>Proposed System</vt:lpstr>
      <vt:lpstr>Applications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system for crop recommendation, fertilizers suggestion and plant disease detection</dc:title>
  <dc:creator>Bhavana Sai Bolisetty</dc:creator>
  <cp:lastModifiedBy>Bhavana Sai Bolisetty</cp:lastModifiedBy>
  <cp:revision>4</cp:revision>
  <dcterms:modified xsi:type="dcterms:W3CDTF">2024-02-13T12:32:39Z</dcterms:modified>
</cp:coreProperties>
</file>